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97" r:id="rId2"/>
    <p:sldMasterId id="2147483710" r:id="rId3"/>
    <p:sldMasterId id="2147483723" r:id="rId4"/>
    <p:sldMasterId id="2147483736" r:id="rId5"/>
    <p:sldMasterId id="2147483749" r:id="rId6"/>
    <p:sldMasterId id="2147483762" r:id="rId7"/>
    <p:sldMasterId id="2147483825" r:id="rId8"/>
    <p:sldMasterId id="2147483838" r:id="rId9"/>
  </p:sldMasterIdLst>
  <p:notesMasterIdLst>
    <p:notesMasterId r:id="rId13"/>
  </p:notesMasterIdLst>
  <p:handoutMasterIdLst>
    <p:handoutMasterId r:id="rId14"/>
  </p:handoutMasterIdLst>
  <p:sldIdLst>
    <p:sldId id="367" r:id="rId10"/>
    <p:sldId id="368" r:id="rId11"/>
    <p:sldId id="369" r:id="rId12"/>
  </p:sldIdLst>
  <p:sldSz cx="10693400" cy="7561263"/>
  <p:notesSz cx="6858000" cy="9947275"/>
  <p:defaultTextStyle>
    <a:defPPr>
      <a:defRPr lang="ru-RU"/>
    </a:defPPr>
    <a:lvl1pPr algn="l" defTabSz="1041724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20071" indent="-63430" algn="l" defTabSz="1041724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41724" indent="-128442" algn="l" defTabSz="1041724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61796" indent="-191861" algn="l" defTabSz="1041724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83446" indent="-256864" algn="l" defTabSz="1041724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3225" algn="l" defTabSz="913289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39875" algn="l" defTabSz="913289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196522" algn="l" defTabSz="913289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3165" algn="l" defTabSz="913289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74AC77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586" y="-918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8" cy="497842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3851" y="0"/>
            <a:ext cx="2972548" cy="497842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CDFA647-6110-492C-84AF-446D3E4E1F8F}" type="datetimeFigureOut">
              <a:rPr lang="ru-RU"/>
              <a:pPr>
                <a:defRPr/>
              </a:pPr>
              <a:t>05.12.2024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7843"/>
            <a:ext cx="2972548" cy="497842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3851" y="9447843"/>
            <a:ext cx="2972548" cy="497842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0A14C3C-5F1F-4237-A169-BF49F58AB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529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8" cy="497842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 defTabSz="104796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1" y="0"/>
            <a:ext cx="2972548" cy="497842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 defTabSz="104796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5C8D82B-071D-4353-BB54-9DB24773D5D5}" type="datetimeFigureOut">
              <a:rPr lang="ru-RU"/>
              <a:pPr>
                <a:defRPr/>
              </a:pPr>
              <a:t>05.12.2024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0575" y="746125"/>
            <a:ext cx="52768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0" tIns="45935" rIns="91870" bIns="4593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1" y="4725514"/>
            <a:ext cx="5487040" cy="4475796"/>
          </a:xfrm>
          <a:prstGeom prst="rect">
            <a:avLst/>
          </a:prstGeom>
        </p:spPr>
        <p:txBody>
          <a:bodyPr vert="horz" lIns="91870" tIns="45935" rIns="91870" bIns="4593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843"/>
            <a:ext cx="2972548" cy="497842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 defTabSz="104796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1" y="9447843"/>
            <a:ext cx="2972548" cy="497842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 defTabSz="104796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324BFE7-F969-4550-BED9-BDA96DE64C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2198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172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071" algn="l" defTabSz="104172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724" algn="l" defTabSz="104172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1796" algn="l" defTabSz="104172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3446" algn="l" defTabSz="104172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4477" algn="l" defTabSz="104179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5376" algn="l" defTabSz="104179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6268" algn="l" defTabSz="104179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7164" algn="l" defTabSz="104179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6" y="3708667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0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1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26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3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4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6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7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921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lIns="104180" tIns="52096" rIns="104180" bIns="52096" rtlCol="0">
            <a:normAutofit/>
          </a:bodyPr>
          <a:lstStyle>
            <a:lvl1pPr marL="0" indent="0">
              <a:buNone/>
              <a:defRPr sz="3700"/>
            </a:lvl1pPr>
            <a:lvl2pPr marL="520899" indent="0">
              <a:buNone/>
              <a:defRPr sz="3200"/>
            </a:lvl2pPr>
            <a:lvl3pPr marL="1041794" indent="0">
              <a:buNone/>
              <a:defRPr sz="2700"/>
            </a:lvl3pPr>
            <a:lvl4pPr marL="1562687" indent="0">
              <a:buNone/>
              <a:defRPr sz="2300"/>
            </a:lvl4pPr>
            <a:lvl5pPr marL="2083580" indent="0">
              <a:buNone/>
              <a:defRPr sz="2300"/>
            </a:lvl5pPr>
            <a:lvl6pPr marL="2604477" indent="0">
              <a:buNone/>
              <a:defRPr sz="2300"/>
            </a:lvl6pPr>
            <a:lvl7pPr marL="3125376" indent="0">
              <a:buNone/>
              <a:defRPr sz="2300"/>
            </a:lvl7pPr>
            <a:lvl8pPr marL="3646268" indent="0">
              <a:buNone/>
              <a:defRPr sz="2300"/>
            </a:lvl8pPr>
            <a:lvl9pPr marL="4167164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0899" indent="0">
              <a:buNone/>
              <a:defRPr sz="1400"/>
            </a:lvl2pPr>
            <a:lvl3pPr marL="1041794" indent="0">
              <a:buNone/>
              <a:defRPr sz="1100"/>
            </a:lvl3pPr>
            <a:lvl4pPr marL="1562687" indent="0">
              <a:buNone/>
              <a:defRPr sz="1000"/>
            </a:lvl4pPr>
            <a:lvl5pPr marL="2083580" indent="0">
              <a:buNone/>
              <a:defRPr sz="1000"/>
            </a:lvl5pPr>
            <a:lvl6pPr marL="2604477" indent="0">
              <a:buNone/>
              <a:defRPr sz="1000"/>
            </a:lvl6pPr>
            <a:lvl7pPr marL="3125376" indent="0">
              <a:buNone/>
              <a:defRPr sz="1000"/>
            </a:lvl7pPr>
            <a:lvl8pPr marL="3646268" indent="0">
              <a:buNone/>
              <a:defRPr sz="1000"/>
            </a:lvl8pPr>
            <a:lvl9pPr marL="416716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AC665-2E3C-4E6B-9DA1-6888900DF356}" type="datetimeFigureOut">
              <a:rPr lang="ru-RU"/>
              <a:pPr>
                <a:defRPr/>
              </a:pPr>
              <a:t>05.12.2024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2595A-74EA-4267-8C21-667E761339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9"/>
            <a:ext cx="4722919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9"/>
            <a:ext cx="4722919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1" y="7008179"/>
            <a:ext cx="2495127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83" y="7008179"/>
            <a:ext cx="3386243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43653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5"/>
            <a:ext cx="4724776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486" indent="0">
              <a:buNone/>
              <a:defRPr sz="2200" b="1"/>
            </a:lvl2pPr>
            <a:lvl3pPr marL="994969" indent="0">
              <a:buNone/>
              <a:defRPr sz="2000" b="1"/>
            </a:lvl3pPr>
            <a:lvl4pPr marL="1492454" indent="0">
              <a:buNone/>
              <a:defRPr sz="1700" b="1"/>
            </a:lvl4pPr>
            <a:lvl5pPr marL="1989940" indent="0">
              <a:buNone/>
              <a:defRPr sz="1700" b="1"/>
            </a:lvl5pPr>
            <a:lvl6pPr marL="2487423" indent="0">
              <a:buNone/>
              <a:defRPr sz="1700" b="1"/>
            </a:lvl6pPr>
            <a:lvl7pPr marL="2984908" indent="0">
              <a:buNone/>
              <a:defRPr sz="1700" b="1"/>
            </a:lvl7pPr>
            <a:lvl8pPr marL="3482396" indent="0">
              <a:buNone/>
              <a:defRPr sz="1700" b="1"/>
            </a:lvl8pPr>
            <a:lvl9pPr marL="3979878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6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7" y="1692535"/>
            <a:ext cx="4726632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486" indent="0">
              <a:buNone/>
              <a:defRPr sz="2200" b="1"/>
            </a:lvl2pPr>
            <a:lvl3pPr marL="994969" indent="0">
              <a:buNone/>
              <a:defRPr sz="2000" b="1"/>
            </a:lvl3pPr>
            <a:lvl4pPr marL="1492454" indent="0">
              <a:buNone/>
              <a:defRPr sz="1700" b="1"/>
            </a:lvl4pPr>
            <a:lvl5pPr marL="1989940" indent="0">
              <a:buNone/>
              <a:defRPr sz="1700" b="1"/>
            </a:lvl5pPr>
            <a:lvl6pPr marL="2487423" indent="0">
              <a:buNone/>
              <a:defRPr sz="1700" b="1"/>
            </a:lvl6pPr>
            <a:lvl7pPr marL="2984908" indent="0">
              <a:buNone/>
              <a:defRPr sz="1700" b="1"/>
            </a:lvl7pPr>
            <a:lvl8pPr marL="3482396" indent="0">
              <a:buNone/>
              <a:defRPr sz="1700" b="1"/>
            </a:lvl8pPr>
            <a:lvl9pPr marL="3979878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7" y="2397900"/>
            <a:ext cx="4726632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34671" y="7008179"/>
            <a:ext cx="2495127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3583" y="7008179"/>
            <a:ext cx="3386243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19195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34671" y="7008179"/>
            <a:ext cx="2495127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653583" y="7008179"/>
            <a:ext cx="3386243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67761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34671" y="7008179"/>
            <a:ext cx="2495127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653583" y="7008179"/>
            <a:ext cx="3386243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57742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9" y="301051"/>
            <a:ext cx="3518055" cy="12812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5"/>
            <a:ext cx="5977908" cy="6453328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9" y="1582268"/>
            <a:ext cx="3518055" cy="5172115"/>
          </a:xfrm>
        </p:spPr>
        <p:txBody>
          <a:bodyPr/>
          <a:lstStyle>
            <a:lvl1pPr marL="0" indent="0">
              <a:buNone/>
              <a:defRPr sz="1500"/>
            </a:lvl1pPr>
            <a:lvl2pPr marL="497486" indent="0">
              <a:buNone/>
              <a:defRPr sz="1300"/>
            </a:lvl2pPr>
            <a:lvl3pPr marL="994969" indent="0">
              <a:buNone/>
              <a:defRPr sz="1100"/>
            </a:lvl3pPr>
            <a:lvl4pPr marL="1492454" indent="0">
              <a:buNone/>
              <a:defRPr sz="1000"/>
            </a:lvl4pPr>
            <a:lvl5pPr marL="1989940" indent="0">
              <a:buNone/>
              <a:defRPr sz="1000"/>
            </a:lvl5pPr>
            <a:lvl6pPr marL="2487423" indent="0">
              <a:buNone/>
              <a:defRPr sz="1000"/>
            </a:lvl6pPr>
            <a:lvl7pPr marL="2984908" indent="0">
              <a:buNone/>
              <a:defRPr sz="1000"/>
            </a:lvl7pPr>
            <a:lvl8pPr marL="3482396" indent="0">
              <a:buNone/>
              <a:defRPr sz="1000"/>
            </a:lvl8pPr>
            <a:lvl9pPr marL="397987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1" y="7008179"/>
            <a:ext cx="2495127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83" y="7008179"/>
            <a:ext cx="3386243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50705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6"/>
            <a:ext cx="6416040" cy="62485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486" indent="0">
              <a:buNone/>
              <a:defRPr sz="3000"/>
            </a:lvl2pPr>
            <a:lvl3pPr marL="994969" indent="0">
              <a:buNone/>
              <a:defRPr sz="2600"/>
            </a:lvl3pPr>
            <a:lvl4pPr marL="1492454" indent="0">
              <a:buNone/>
              <a:defRPr sz="2200"/>
            </a:lvl4pPr>
            <a:lvl5pPr marL="1989940" indent="0">
              <a:buNone/>
              <a:defRPr sz="2200"/>
            </a:lvl5pPr>
            <a:lvl6pPr marL="2487423" indent="0">
              <a:buNone/>
              <a:defRPr sz="2200"/>
            </a:lvl6pPr>
            <a:lvl7pPr marL="2984908" indent="0">
              <a:buNone/>
              <a:defRPr sz="2200"/>
            </a:lvl7pPr>
            <a:lvl8pPr marL="3482396" indent="0">
              <a:buNone/>
              <a:defRPr sz="2200"/>
            </a:lvl8pPr>
            <a:lvl9pPr marL="3979878" indent="0">
              <a:buNone/>
              <a:defRPr sz="22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1"/>
            <a:ext cx="6416040" cy="887399"/>
          </a:xfrm>
        </p:spPr>
        <p:txBody>
          <a:bodyPr/>
          <a:lstStyle>
            <a:lvl1pPr marL="0" indent="0">
              <a:buNone/>
              <a:defRPr sz="1500"/>
            </a:lvl1pPr>
            <a:lvl2pPr marL="497486" indent="0">
              <a:buNone/>
              <a:defRPr sz="1300"/>
            </a:lvl2pPr>
            <a:lvl3pPr marL="994969" indent="0">
              <a:buNone/>
              <a:defRPr sz="1100"/>
            </a:lvl3pPr>
            <a:lvl4pPr marL="1492454" indent="0">
              <a:buNone/>
              <a:defRPr sz="1000"/>
            </a:lvl4pPr>
            <a:lvl5pPr marL="1989940" indent="0">
              <a:buNone/>
              <a:defRPr sz="1000"/>
            </a:lvl5pPr>
            <a:lvl6pPr marL="2487423" indent="0">
              <a:buNone/>
              <a:defRPr sz="1000"/>
            </a:lvl6pPr>
            <a:lvl7pPr marL="2984908" indent="0">
              <a:buNone/>
              <a:defRPr sz="1000"/>
            </a:lvl7pPr>
            <a:lvl8pPr marL="3482396" indent="0">
              <a:buNone/>
              <a:defRPr sz="1000"/>
            </a:lvl8pPr>
            <a:lvl9pPr marL="397987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1" y="7008179"/>
            <a:ext cx="2495127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83" y="7008179"/>
            <a:ext cx="3386243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94501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1" y="7008179"/>
            <a:ext cx="2495127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83" y="7008179"/>
            <a:ext cx="3386243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1409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4" y="302810"/>
            <a:ext cx="2406016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10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1" y="7008179"/>
            <a:ext cx="2495127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83" y="7008179"/>
            <a:ext cx="3386243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00077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37856" y="4362662"/>
            <a:ext cx="9603052" cy="13442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719"/>
            <a:ext cx="10693400" cy="756037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4" y="924154"/>
            <a:ext cx="790866" cy="190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669929" y="2722070"/>
            <a:ext cx="4884143" cy="1270274"/>
          </a:xfrm>
          <a:prstGeom prst="rect">
            <a:avLst/>
          </a:prstGeom>
        </p:spPr>
        <p:txBody>
          <a:bodyPr vert="horz" wrap="square" lIns="151466" tIns="75732" rIns="151466" bIns="75732" rtlCol="0" anchor="ctr">
            <a:noAutofit/>
          </a:bodyPr>
          <a:lstStyle/>
          <a:p>
            <a:pPr algn="ctr" defTabSz="1514619" fontAlgn="auto">
              <a:spcAft>
                <a:spcPts val="0"/>
              </a:spcAft>
            </a:pP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ФЕДЕРАЛЬНАЯ НАЛОГОВАЯ </a:t>
            </a:r>
            <a:b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</a:b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298448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EEA42-0172-41CC-AA51-5E1A811DC395}" type="datetimeFigureOut">
              <a:rPr lang="ru-RU"/>
              <a:pPr>
                <a:defRPr/>
              </a:pPr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57A93-C46A-4AB3-90B8-F180218654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46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E1AB3-BC9F-4184-8505-F8F47A3130F2}" type="datetimeFigureOut">
              <a:rPr lang="ru-RU"/>
              <a:pPr>
                <a:defRPr/>
              </a:pPr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308E9-5381-49F5-A43A-14D38F5ABE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6" y="2348945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31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6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3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0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75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4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1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78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062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0079455" y="5454754"/>
            <a:ext cx="506822" cy="13908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595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0079455" y="6866633"/>
            <a:ext cx="506822" cy="4760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595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195" y="122222"/>
            <a:ext cx="8424100" cy="1006201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95" y="1503801"/>
            <a:ext cx="9919242" cy="5312909"/>
          </a:xfrm>
        </p:spPr>
        <p:txBody>
          <a:bodyPr lIns="0" tIns="0" rIns="0" bIns="0"/>
          <a:lstStyle>
            <a:lvl1pPr marL="191533" indent="-191533">
              <a:buClr>
                <a:srgbClr val="C00000"/>
              </a:buClr>
              <a:buFont typeface="Arial" pitchFamily="34" charset="0"/>
              <a:buChar char="•"/>
              <a:defRPr sz="30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91644" indent="-200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83146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83284" indent="-200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74785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0058870" y="6882414"/>
            <a:ext cx="552838" cy="402568"/>
          </a:xfrm>
        </p:spPr>
        <p:txBody>
          <a:bodyPr lIns="0" rIns="0"/>
          <a:lstStyle>
            <a:lvl1pPr algn="ctr">
              <a:defRPr sz="37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39"/>
            <a:ext cx="337881" cy="119019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595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87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15" y="4858862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15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688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937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064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75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441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128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781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505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071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91" y="1764314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33" y="1764314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5802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91" y="1692535"/>
            <a:ext cx="4724777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884" indent="0">
              <a:buNone/>
              <a:defRPr sz="2200" b="1"/>
            </a:lvl2pPr>
            <a:lvl3pPr marL="993765" indent="0">
              <a:buNone/>
              <a:defRPr sz="2100" b="1"/>
            </a:lvl3pPr>
            <a:lvl4pPr marL="1490646" indent="0">
              <a:buNone/>
              <a:defRPr sz="1700" b="1"/>
            </a:lvl4pPr>
            <a:lvl5pPr marL="1987529" indent="0">
              <a:buNone/>
              <a:defRPr sz="1700" b="1"/>
            </a:lvl5pPr>
            <a:lvl6pPr marL="2484411" indent="0">
              <a:buNone/>
              <a:defRPr sz="1700" b="1"/>
            </a:lvl6pPr>
            <a:lvl7pPr marL="2981288" indent="0">
              <a:buNone/>
              <a:defRPr sz="1700" b="1"/>
            </a:lvl7pPr>
            <a:lvl8pPr marL="3478170" indent="0">
              <a:buNone/>
              <a:defRPr sz="1700" b="1"/>
            </a:lvl8pPr>
            <a:lvl9pPr marL="3975053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91" y="2397910"/>
            <a:ext cx="4724777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7" y="1692535"/>
            <a:ext cx="4726632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884" indent="0">
              <a:buNone/>
              <a:defRPr sz="2200" b="1"/>
            </a:lvl2pPr>
            <a:lvl3pPr marL="993765" indent="0">
              <a:buNone/>
              <a:defRPr sz="2100" b="1"/>
            </a:lvl3pPr>
            <a:lvl4pPr marL="1490646" indent="0">
              <a:buNone/>
              <a:defRPr sz="1700" b="1"/>
            </a:lvl4pPr>
            <a:lvl5pPr marL="1987529" indent="0">
              <a:buNone/>
              <a:defRPr sz="1700" b="1"/>
            </a:lvl5pPr>
            <a:lvl6pPr marL="2484411" indent="0">
              <a:buNone/>
              <a:defRPr sz="1700" b="1"/>
            </a:lvl6pPr>
            <a:lvl7pPr marL="2981288" indent="0">
              <a:buNone/>
              <a:defRPr sz="1700" b="1"/>
            </a:lvl7pPr>
            <a:lvl8pPr marL="3478170" indent="0">
              <a:buNone/>
              <a:defRPr sz="1700" b="1"/>
            </a:lvl8pPr>
            <a:lvl9pPr marL="3975053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7" y="2397910"/>
            <a:ext cx="4726632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1947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353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485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0" tIns="45671" rIns="91340" bIns="45671"/>
          <a:lstStyle/>
          <a:p>
            <a:pPr defTabSz="104179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4" y="1771694"/>
            <a:ext cx="8561139" cy="5324475"/>
          </a:xfrm>
        </p:spPr>
        <p:txBody>
          <a:bodyPr/>
          <a:lstStyle>
            <a:lvl1pPr marL="363100" indent="0">
              <a:buFontTx/>
              <a:buNone/>
              <a:defRPr b="1">
                <a:latin typeface="+mj-lt"/>
              </a:defRPr>
            </a:lvl1pPr>
            <a:lvl2pPr marL="359931" indent="3175">
              <a:defRPr>
                <a:latin typeface="+mj-lt"/>
              </a:defRPr>
            </a:lvl2pPr>
            <a:lvl3pPr marL="627891" indent="-260038">
              <a:tabLst/>
              <a:defRPr>
                <a:latin typeface="+mj-lt"/>
              </a:defRPr>
            </a:lvl3pPr>
            <a:lvl4pPr marL="0" indent="359931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9"/>
            <a:ext cx="8580438" cy="1219199"/>
          </a:xfrm>
        </p:spPr>
        <p:txBody>
          <a:bodyPr/>
          <a:lstStyle>
            <a:lvl1pPr marL="0" marR="0" indent="0" defTabSz="104179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D4219-446A-426A-A009-3E54DEF228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2" y="301065"/>
            <a:ext cx="3518055" cy="12812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5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2" y="1582281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96884" indent="0">
              <a:buNone/>
              <a:defRPr sz="1300"/>
            </a:lvl2pPr>
            <a:lvl3pPr marL="993765" indent="0">
              <a:buNone/>
              <a:defRPr sz="1100"/>
            </a:lvl3pPr>
            <a:lvl4pPr marL="1490646" indent="0">
              <a:buNone/>
              <a:defRPr sz="1000"/>
            </a:lvl4pPr>
            <a:lvl5pPr marL="1987529" indent="0">
              <a:buNone/>
              <a:defRPr sz="1000"/>
            </a:lvl5pPr>
            <a:lvl6pPr marL="2484411" indent="0">
              <a:buNone/>
              <a:defRPr sz="1000"/>
            </a:lvl6pPr>
            <a:lvl7pPr marL="2981288" indent="0">
              <a:buNone/>
              <a:defRPr sz="1000"/>
            </a:lvl7pPr>
            <a:lvl8pPr marL="3478170" indent="0">
              <a:buNone/>
              <a:defRPr sz="1000"/>
            </a:lvl8pPr>
            <a:lvl9pPr marL="397505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000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496884" indent="0">
              <a:buNone/>
              <a:defRPr sz="3000"/>
            </a:lvl2pPr>
            <a:lvl3pPr marL="993765" indent="0">
              <a:buNone/>
              <a:defRPr sz="2600"/>
            </a:lvl3pPr>
            <a:lvl4pPr marL="1490646" indent="0">
              <a:buNone/>
              <a:defRPr sz="2200"/>
            </a:lvl4pPr>
            <a:lvl5pPr marL="1987529" indent="0">
              <a:buNone/>
              <a:defRPr sz="2200"/>
            </a:lvl5pPr>
            <a:lvl6pPr marL="2484411" indent="0">
              <a:buNone/>
              <a:defRPr sz="2200"/>
            </a:lvl6pPr>
            <a:lvl7pPr marL="2981288" indent="0">
              <a:buNone/>
              <a:defRPr sz="2200"/>
            </a:lvl7pPr>
            <a:lvl8pPr marL="3478170" indent="0">
              <a:buNone/>
              <a:defRPr sz="2200"/>
            </a:lvl8pPr>
            <a:lvl9pPr marL="3975053" indent="0">
              <a:buNone/>
              <a:defRPr sz="22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7"/>
            <a:ext cx="6416040" cy="887399"/>
          </a:xfrm>
        </p:spPr>
        <p:txBody>
          <a:bodyPr/>
          <a:lstStyle>
            <a:lvl1pPr marL="0" indent="0">
              <a:buNone/>
              <a:defRPr sz="1500"/>
            </a:lvl1pPr>
            <a:lvl2pPr marL="496884" indent="0">
              <a:buNone/>
              <a:defRPr sz="1300"/>
            </a:lvl2pPr>
            <a:lvl3pPr marL="993765" indent="0">
              <a:buNone/>
              <a:defRPr sz="1100"/>
            </a:lvl3pPr>
            <a:lvl4pPr marL="1490646" indent="0">
              <a:buNone/>
              <a:defRPr sz="1000"/>
            </a:lvl4pPr>
            <a:lvl5pPr marL="1987529" indent="0">
              <a:buNone/>
              <a:defRPr sz="1000"/>
            </a:lvl5pPr>
            <a:lvl6pPr marL="2484411" indent="0">
              <a:buNone/>
              <a:defRPr sz="1000"/>
            </a:lvl6pPr>
            <a:lvl7pPr marL="2981288" indent="0">
              <a:buNone/>
              <a:defRPr sz="1000"/>
            </a:lvl7pPr>
            <a:lvl8pPr marL="3478170" indent="0">
              <a:buNone/>
              <a:defRPr sz="1000"/>
            </a:lvl8pPr>
            <a:lvl9pPr marL="397505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7474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194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8" y="302818"/>
            <a:ext cx="2406016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18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794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6901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37856" y="4362699"/>
            <a:ext cx="9603052" cy="13442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723"/>
            <a:ext cx="10693400" cy="756037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" y="924154"/>
            <a:ext cx="790866" cy="190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669929" y="2722087"/>
            <a:ext cx="4884143" cy="1270275"/>
          </a:xfrm>
          <a:prstGeom prst="rect">
            <a:avLst/>
          </a:prstGeom>
        </p:spPr>
        <p:txBody>
          <a:bodyPr vert="horz" wrap="square" lIns="151299" tIns="75646" rIns="151299" bIns="75646" rtlCol="0" anchor="ctr">
            <a:noAutofit/>
          </a:bodyPr>
          <a:lstStyle/>
          <a:p>
            <a:pPr algn="ctr" defTabSz="1512783" fontAlgn="auto">
              <a:spcAft>
                <a:spcPts val="0"/>
              </a:spcAft>
            </a:pP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ФЕДЕРАЛЬНАЯ НАЛОГОВАЯ </a:t>
            </a:r>
            <a:b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</a:b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904247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6" y="2348944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31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6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3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0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75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4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1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78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5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22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0079455" y="5454751"/>
            <a:ext cx="506822" cy="13908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597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0079455" y="6866631"/>
            <a:ext cx="506822" cy="4760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597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195" y="122222"/>
            <a:ext cx="8424100" cy="1006201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95" y="1503801"/>
            <a:ext cx="9919242" cy="5312909"/>
          </a:xfrm>
        </p:spPr>
        <p:txBody>
          <a:bodyPr lIns="0" tIns="0" rIns="0" bIns="0"/>
          <a:lstStyle>
            <a:lvl1pPr marL="191533" indent="-191533">
              <a:buClr>
                <a:srgbClr val="C00000"/>
              </a:buClr>
              <a:buFont typeface="Arial" pitchFamily="34" charset="0"/>
              <a:buChar char="•"/>
              <a:defRPr sz="30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91648" indent="-200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83154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83289" indent="-200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74794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0058870" y="6882414"/>
            <a:ext cx="552838" cy="402568"/>
          </a:xfrm>
        </p:spPr>
        <p:txBody>
          <a:bodyPr lIns="0" rIns="0"/>
          <a:lstStyle>
            <a:lvl1pPr algn="ctr">
              <a:defRPr sz="37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38"/>
            <a:ext cx="337881" cy="119019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597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746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15" y="4858860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15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688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9377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065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754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44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131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782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50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858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89" y="1764314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33" y="1764314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168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91" y="1692535"/>
            <a:ext cx="4724777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888" indent="0">
              <a:buNone/>
              <a:defRPr sz="2200" b="1"/>
            </a:lvl2pPr>
            <a:lvl3pPr marL="993771" indent="0">
              <a:buNone/>
              <a:defRPr sz="2100" b="1"/>
            </a:lvl3pPr>
            <a:lvl4pPr marL="1490659" indent="0">
              <a:buNone/>
              <a:defRPr sz="1700" b="1"/>
            </a:lvl4pPr>
            <a:lvl5pPr marL="1987546" indent="0">
              <a:buNone/>
              <a:defRPr sz="1700" b="1"/>
            </a:lvl5pPr>
            <a:lvl6pPr marL="2484432" indent="0">
              <a:buNone/>
              <a:defRPr sz="1700" b="1"/>
            </a:lvl6pPr>
            <a:lvl7pPr marL="2981313" indent="0">
              <a:buNone/>
              <a:defRPr sz="1700" b="1"/>
            </a:lvl7pPr>
            <a:lvl8pPr marL="3478200" indent="0">
              <a:buNone/>
              <a:defRPr sz="1700" b="1"/>
            </a:lvl8pPr>
            <a:lvl9pPr marL="397508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91" y="2397910"/>
            <a:ext cx="4724777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7" y="1692535"/>
            <a:ext cx="4726632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888" indent="0">
              <a:buNone/>
              <a:defRPr sz="2200" b="1"/>
            </a:lvl2pPr>
            <a:lvl3pPr marL="993771" indent="0">
              <a:buNone/>
              <a:defRPr sz="2100" b="1"/>
            </a:lvl3pPr>
            <a:lvl4pPr marL="1490659" indent="0">
              <a:buNone/>
              <a:defRPr sz="1700" b="1"/>
            </a:lvl4pPr>
            <a:lvl5pPr marL="1987546" indent="0">
              <a:buNone/>
              <a:defRPr sz="1700" b="1"/>
            </a:lvl5pPr>
            <a:lvl6pPr marL="2484432" indent="0">
              <a:buNone/>
              <a:defRPr sz="1700" b="1"/>
            </a:lvl6pPr>
            <a:lvl7pPr marL="2981313" indent="0">
              <a:buNone/>
              <a:defRPr sz="1700" b="1"/>
            </a:lvl7pPr>
            <a:lvl8pPr marL="3478200" indent="0">
              <a:buNone/>
              <a:defRPr sz="1700" b="1"/>
            </a:lvl8pPr>
            <a:lvl9pPr marL="397508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7" y="2397910"/>
            <a:ext cx="4726632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07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" y="3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4" y="1771694"/>
            <a:ext cx="8561139" cy="5324475"/>
          </a:xfrm>
        </p:spPr>
        <p:txBody>
          <a:bodyPr/>
          <a:lstStyle>
            <a:lvl1pPr marL="363100" indent="0">
              <a:buFontTx/>
              <a:buNone/>
              <a:defRPr b="1">
                <a:latin typeface="+mj-lt"/>
              </a:defRPr>
            </a:lvl1pPr>
            <a:lvl2pPr marL="363100" indent="0">
              <a:defRPr>
                <a:latin typeface="+mj-lt"/>
              </a:defRPr>
            </a:lvl2pPr>
            <a:lvl3pPr marL="627891" indent="-260038">
              <a:defRPr>
                <a:latin typeface="+mj-lt"/>
              </a:defRPr>
            </a:lvl3pPr>
            <a:lvl4pPr marL="0" indent="359931">
              <a:defRPr>
                <a:latin typeface="+mj-lt"/>
              </a:defRPr>
            </a:lvl4pPr>
            <a:lvl5pPr marL="143335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217" y="552459"/>
            <a:ext cx="8581268" cy="1219199"/>
          </a:xfrm>
        </p:spPr>
        <p:txBody>
          <a:bodyPr/>
          <a:lstStyle>
            <a:lvl1pPr marL="0" marR="0" indent="0" defTabSz="104179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A1FC3-E460-4B15-9CB5-0A2C232AB9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2438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6282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19" y="301065"/>
            <a:ext cx="3518055" cy="12812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5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19" y="1582281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96888" indent="0">
              <a:buNone/>
              <a:defRPr sz="1300"/>
            </a:lvl2pPr>
            <a:lvl3pPr marL="993771" indent="0">
              <a:buNone/>
              <a:defRPr sz="1100"/>
            </a:lvl3pPr>
            <a:lvl4pPr marL="1490659" indent="0">
              <a:buNone/>
              <a:defRPr sz="1000"/>
            </a:lvl4pPr>
            <a:lvl5pPr marL="1987546" indent="0">
              <a:buNone/>
              <a:defRPr sz="1000"/>
            </a:lvl5pPr>
            <a:lvl6pPr marL="2484432" indent="0">
              <a:buNone/>
              <a:defRPr sz="1000"/>
            </a:lvl6pPr>
            <a:lvl7pPr marL="2981313" indent="0">
              <a:buNone/>
              <a:defRPr sz="1000"/>
            </a:lvl7pPr>
            <a:lvl8pPr marL="3478200" indent="0">
              <a:buNone/>
              <a:defRPr sz="1000"/>
            </a:lvl8pPr>
            <a:lvl9pPr marL="397508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4346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496888" indent="0">
              <a:buNone/>
              <a:defRPr sz="3000"/>
            </a:lvl2pPr>
            <a:lvl3pPr marL="993771" indent="0">
              <a:buNone/>
              <a:defRPr sz="2600"/>
            </a:lvl3pPr>
            <a:lvl4pPr marL="1490659" indent="0">
              <a:buNone/>
              <a:defRPr sz="2200"/>
            </a:lvl4pPr>
            <a:lvl5pPr marL="1987546" indent="0">
              <a:buNone/>
              <a:defRPr sz="2200"/>
            </a:lvl5pPr>
            <a:lvl6pPr marL="2484432" indent="0">
              <a:buNone/>
              <a:defRPr sz="2200"/>
            </a:lvl6pPr>
            <a:lvl7pPr marL="2981313" indent="0">
              <a:buNone/>
              <a:defRPr sz="2200"/>
            </a:lvl7pPr>
            <a:lvl8pPr marL="3478200" indent="0">
              <a:buNone/>
              <a:defRPr sz="2200"/>
            </a:lvl8pPr>
            <a:lvl9pPr marL="3975086" indent="0">
              <a:buNone/>
              <a:defRPr sz="22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7"/>
            <a:ext cx="6416040" cy="887399"/>
          </a:xfrm>
        </p:spPr>
        <p:txBody>
          <a:bodyPr/>
          <a:lstStyle>
            <a:lvl1pPr marL="0" indent="0">
              <a:buNone/>
              <a:defRPr sz="1500"/>
            </a:lvl1pPr>
            <a:lvl2pPr marL="496888" indent="0">
              <a:buNone/>
              <a:defRPr sz="1300"/>
            </a:lvl2pPr>
            <a:lvl3pPr marL="993771" indent="0">
              <a:buNone/>
              <a:defRPr sz="1100"/>
            </a:lvl3pPr>
            <a:lvl4pPr marL="1490659" indent="0">
              <a:buNone/>
              <a:defRPr sz="1000"/>
            </a:lvl4pPr>
            <a:lvl5pPr marL="1987546" indent="0">
              <a:buNone/>
              <a:defRPr sz="1000"/>
            </a:lvl5pPr>
            <a:lvl6pPr marL="2484432" indent="0">
              <a:buNone/>
              <a:defRPr sz="1000"/>
            </a:lvl6pPr>
            <a:lvl7pPr marL="2981313" indent="0">
              <a:buNone/>
              <a:defRPr sz="1000"/>
            </a:lvl7pPr>
            <a:lvl8pPr marL="3478200" indent="0">
              <a:buNone/>
              <a:defRPr sz="1000"/>
            </a:lvl8pPr>
            <a:lvl9pPr marL="397508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6218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0897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8" y="302818"/>
            <a:ext cx="2406016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18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9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05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4316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37856" y="4362698"/>
            <a:ext cx="9603052" cy="13442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723"/>
            <a:ext cx="10693400" cy="756037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" y="924154"/>
            <a:ext cx="790866" cy="190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669929" y="2722087"/>
            <a:ext cx="4884143" cy="1270275"/>
          </a:xfrm>
          <a:prstGeom prst="rect">
            <a:avLst/>
          </a:prstGeom>
        </p:spPr>
        <p:txBody>
          <a:bodyPr vert="horz" wrap="square" lIns="151299" tIns="75646" rIns="151299" bIns="75646" rtlCol="0" anchor="ctr">
            <a:noAutofit/>
          </a:bodyPr>
          <a:lstStyle/>
          <a:p>
            <a:pPr algn="ctr" defTabSz="1512796" fontAlgn="auto">
              <a:spcAft>
                <a:spcPts val="0"/>
              </a:spcAft>
            </a:pP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ФЕДЕРАЛЬНАЯ НАЛОГОВАЯ </a:t>
            </a:r>
            <a:b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</a:b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33354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6" y="2348941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31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6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3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0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7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44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78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5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999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0079455" y="5454750"/>
            <a:ext cx="506822" cy="13908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599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0079455" y="6866629"/>
            <a:ext cx="506822" cy="4760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599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195" y="122222"/>
            <a:ext cx="8424100" cy="1006201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95" y="1503801"/>
            <a:ext cx="9919242" cy="5312909"/>
          </a:xfrm>
        </p:spPr>
        <p:txBody>
          <a:bodyPr lIns="0" tIns="0" rIns="0" bIns="0"/>
          <a:lstStyle>
            <a:lvl1pPr marL="191533" indent="-191533">
              <a:buClr>
                <a:srgbClr val="C00000"/>
              </a:buClr>
              <a:buFont typeface="Arial" pitchFamily="34" charset="0"/>
              <a:buChar char="•"/>
              <a:defRPr sz="30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91651" indent="-200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83165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83300" indent="-200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74808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0058870" y="6882414"/>
            <a:ext cx="552838" cy="402568"/>
          </a:xfrm>
        </p:spPr>
        <p:txBody>
          <a:bodyPr lIns="0" rIns="0"/>
          <a:lstStyle>
            <a:lvl1pPr algn="ctr">
              <a:defRPr sz="37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38"/>
            <a:ext cx="337881" cy="119019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599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086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15" y="4858858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15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689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937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067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75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44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135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782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513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994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4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4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0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179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26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35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44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62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7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E1D0A-1208-4860-BC6E-65E9F5587B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89" y="1764314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27" y="1764314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8142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91" y="1692535"/>
            <a:ext cx="4724777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893" indent="0">
              <a:buNone/>
              <a:defRPr sz="2200" b="1"/>
            </a:lvl2pPr>
            <a:lvl3pPr marL="993785" indent="0">
              <a:buNone/>
              <a:defRPr sz="2100" b="1"/>
            </a:lvl3pPr>
            <a:lvl4pPr marL="1490679" indent="0">
              <a:buNone/>
              <a:defRPr sz="1700" b="1"/>
            </a:lvl4pPr>
            <a:lvl5pPr marL="1987572" indent="0">
              <a:buNone/>
              <a:defRPr sz="1700" b="1"/>
            </a:lvl5pPr>
            <a:lvl6pPr marL="2484466" indent="0">
              <a:buNone/>
              <a:defRPr sz="1700" b="1"/>
            </a:lvl6pPr>
            <a:lvl7pPr marL="2981353" indent="0">
              <a:buNone/>
              <a:defRPr sz="1700" b="1"/>
            </a:lvl7pPr>
            <a:lvl8pPr marL="3478247" indent="0">
              <a:buNone/>
              <a:defRPr sz="1700" b="1"/>
            </a:lvl8pPr>
            <a:lvl9pPr marL="3975138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91" y="2397910"/>
            <a:ext cx="4724777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7" y="1692535"/>
            <a:ext cx="4726632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893" indent="0">
              <a:buNone/>
              <a:defRPr sz="2200" b="1"/>
            </a:lvl2pPr>
            <a:lvl3pPr marL="993785" indent="0">
              <a:buNone/>
              <a:defRPr sz="2100" b="1"/>
            </a:lvl3pPr>
            <a:lvl4pPr marL="1490679" indent="0">
              <a:buNone/>
              <a:defRPr sz="1700" b="1"/>
            </a:lvl4pPr>
            <a:lvl5pPr marL="1987572" indent="0">
              <a:buNone/>
              <a:defRPr sz="1700" b="1"/>
            </a:lvl5pPr>
            <a:lvl6pPr marL="2484466" indent="0">
              <a:buNone/>
              <a:defRPr sz="1700" b="1"/>
            </a:lvl6pPr>
            <a:lvl7pPr marL="2981353" indent="0">
              <a:buNone/>
              <a:defRPr sz="1700" b="1"/>
            </a:lvl7pPr>
            <a:lvl8pPr marL="3478247" indent="0">
              <a:buNone/>
              <a:defRPr sz="1700" b="1"/>
            </a:lvl8pPr>
            <a:lvl9pPr marL="3975138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7" y="2397910"/>
            <a:ext cx="4726632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361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9659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65361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6629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65361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1733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16" y="301065"/>
            <a:ext cx="3518055" cy="12812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5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16" y="1582281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96893" indent="0">
              <a:buNone/>
              <a:defRPr sz="1300"/>
            </a:lvl2pPr>
            <a:lvl3pPr marL="993785" indent="0">
              <a:buNone/>
              <a:defRPr sz="1100"/>
            </a:lvl3pPr>
            <a:lvl4pPr marL="1490679" indent="0">
              <a:buNone/>
              <a:defRPr sz="1000"/>
            </a:lvl4pPr>
            <a:lvl5pPr marL="1987572" indent="0">
              <a:buNone/>
              <a:defRPr sz="1000"/>
            </a:lvl5pPr>
            <a:lvl6pPr marL="2484466" indent="0">
              <a:buNone/>
              <a:defRPr sz="1000"/>
            </a:lvl6pPr>
            <a:lvl7pPr marL="2981353" indent="0">
              <a:buNone/>
              <a:defRPr sz="1000"/>
            </a:lvl7pPr>
            <a:lvl8pPr marL="3478247" indent="0">
              <a:buNone/>
              <a:defRPr sz="1000"/>
            </a:lvl8pPr>
            <a:lvl9pPr marL="397513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1407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496893" indent="0">
              <a:buNone/>
              <a:defRPr sz="3000"/>
            </a:lvl2pPr>
            <a:lvl3pPr marL="993785" indent="0">
              <a:buNone/>
              <a:defRPr sz="2600"/>
            </a:lvl3pPr>
            <a:lvl4pPr marL="1490679" indent="0">
              <a:buNone/>
              <a:defRPr sz="2200"/>
            </a:lvl4pPr>
            <a:lvl5pPr marL="1987572" indent="0">
              <a:buNone/>
              <a:defRPr sz="2200"/>
            </a:lvl5pPr>
            <a:lvl6pPr marL="2484466" indent="0">
              <a:buNone/>
              <a:defRPr sz="2200"/>
            </a:lvl6pPr>
            <a:lvl7pPr marL="2981353" indent="0">
              <a:buNone/>
              <a:defRPr sz="2200"/>
            </a:lvl7pPr>
            <a:lvl8pPr marL="3478247" indent="0">
              <a:buNone/>
              <a:defRPr sz="2200"/>
            </a:lvl8pPr>
            <a:lvl9pPr marL="3975138" indent="0">
              <a:buNone/>
              <a:defRPr sz="22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7"/>
            <a:ext cx="6416040" cy="887399"/>
          </a:xfrm>
        </p:spPr>
        <p:txBody>
          <a:bodyPr/>
          <a:lstStyle>
            <a:lvl1pPr marL="0" indent="0">
              <a:buNone/>
              <a:defRPr sz="1500"/>
            </a:lvl1pPr>
            <a:lvl2pPr marL="496893" indent="0">
              <a:buNone/>
              <a:defRPr sz="1300"/>
            </a:lvl2pPr>
            <a:lvl3pPr marL="993785" indent="0">
              <a:buNone/>
              <a:defRPr sz="1100"/>
            </a:lvl3pPr>
            <a:lvl4pPr marL="1490679" indent="0">
              <a:buNone/>
              <a:defRPr sz="1000"/>
            </a:lvl4pPr>
            <a:lvl5pPr marL="1987572" indent="0">
              <a:buNone/>
              <a:defRPr sz="1000"/>
            </a:lvl5pPr>
            <a:lvl6pPr marL="2484466" indent="0">
              <a:buNone/>
              <a:defRPr sz="1000"/>
            </a:lvl6pPr>
            <a:lvl7pPr marL="2981353" indent="0">
              <a:buNone/>
              <a:defRPr sz="1000"/>
            </a:lvl7pPr>
            <a:lvl8pPr marL="3478247" indent="0">
              <a:buNone/>
              <a:defRPr sz="1000"/>
            </a:lvl8pPr>
            <a:lvl9pPr marL="397513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1524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5908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8" y="302818"/>
            <a:ext cx="2406016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18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1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4575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37856" y="4362698"/>
            <a:ext cx="9603052" cy="13442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723"/>
            <a:ext cx="10693400" cy="756037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" y="924154"/>
            <a:ext cx="790866" cy="190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669929" y="2722087"/>
            <a:ext cx="4884143" cy="1270275"/>
          </a:xfrm>
          <a:prstGeom prst="rect">
            <a:avLst/>
          </a:prstGeom>
        </p:spPr>
        <p:txBody>
          <a:bodyPr vert="horz" wrap="square" lIns="151299" tIns="75646" rIns="151299" bIns="75646" rtlCol="0" anchor="ctr">
            <a:noAutofit/>
          </a:bodyPr>
          <a:lstStyle/>
          <a:p>
            <a:pPr algn="ctr" defTabSz="1512816" fontAlgn="auto">
              <a:spcAft>
                <a:spcPts val="0"/>
              </a:spcAft>
            </a:pP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ФЕДЕРАЛЬНАЯ НАЛОГОВАЯ </a:t>
            </a:r>
            <a:b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</a:b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643991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6" y="2348935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31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6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3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0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7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45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1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78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5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2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200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6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01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60574-F6AB-43A4-9E26-34E5E1CEBC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0079455" y="5454745"/>
            <a:ext cx="506822" cy="13908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60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0079455" y="6866624"/>
            <a:ext cx="506822" cy="4760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60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195" y="122222"/>
            <a:ext cx="8424100" cy="1006201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95" y="1503801"/>
            <a:ext cx="9919242" cy="5312909"/>
          </a:xfrm>
        </p:spPr>
        <p:txBody>
          <a:bodyPr lIns="0" tIns="0" rIns="0" bIns="0"/>
          <a:lstStyle>
            <a:lvl1pPr marL="191533" indent="-191533">
              <a:buClr>
                <a:srgbClr val="C00000"/>
              </a:buClr>
              <a:buFont typeface="Arial" pitchFamily="34" charset="0"/>
              <a:buChar char="•"/>
              <a:defRPr sz="30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91655" indent="-20015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83171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83312" indent="-20015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74824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0058870" y="6882414"/>
            <a:ext cx="552838" cy="402568"/>
          </a:xfrm>
        </p:spPr>
        <p:txBody>
          <a:bodyPr lIns="0" rIns="0"/>
          <a:lstStyle>
            <a:lvl1pPr algn="ctr">
              <a:defRPr sz="37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29"/>
            <a:ext cx="337881" cy="119019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08" tIns="66309" rIns="132608" bIns="66309" anchor="ctr"/>
          <a:lstStyle/>
          <a:p>
            <a:pPr algn="ctr" defTabSz="13260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6818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15" y="4858853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15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690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9380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070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760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450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14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783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52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2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866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82" y="1764314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26" y="1764314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2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4013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91" y="1692535"/>
            <a:ext cx="4724777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903" indent="0">
              <a:buNone/>
              <a:defRPr sz="2200" b="1"/>
            </a:lvl2pPr>
            <a:lvl3pPr marL="993801" indent="0">
              <a:buNone/>
              <a:defRPr sz="2100" b="1"/>
            </a:lvl3pPr>
            <a:lvl4pPr marL="1490703" indent="0">
              <a:buNone/>
              <a:defRPr sz="1700" b="1"/>
            </a:lvl4pPr>
            <a:lvl5pPr marL="1987608" indent="0">
              <a:buNone/>
              <a:defRPr sz="1700" b="1"/>
            </a:lvl5pPr>
            <a:lvl6pPr marL="2484508" indent="0">
              <a:buNone/>
              <a:defRPr sz="1700" b="1"/>
            </a:lvl6pPr>
            <a:lvl7pPr marL="2981409" indent="0">
              <a:buNone/>
              <a:defRPr sz="1700" b="1"/>
            </a:lvl7pPr>
            <a:lvl8pPr marL="3478310" indent="0">
              <a:buNone/>
              <a:defRPr sz="1700" b="1"/>
            </a:lvl8pPr>
            <a:lvl9pPr marL="3975210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91" y="2397910"/>
            <a:ext cx="4724777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7" y="1692535"/>
            <a:ext cx="4726632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903" indent="0">
              <a:buNone/>
              <a:defRPr sz="2200" b="1"/>
            </a:lvl2pPr>
            <a:lvl3pPr marL="993801" indent="0">
              <a:buNone/>
              <a:defRPr sz="2100" b="1"/>
            </a:lvl3pPr>
            <a:lvl4pPr marL="1490703" indent="0">
              <a:buNone/>
              <a:defRPr sz="1700" b="1"/>
            </a:lvl4pPr>
            <a:lvl5pPr marL="1987608" indent="0">
              <a:buNone/>
              <a:defRPr sz="1700" b="1"/>
            </a:lvl5pPr>
            <a:lvl6pPr marL="2484508" indent="0">
              <a:buNone/>
              <a:defRPr sz="1700" b="1"/>
            </a:lvl6pPr>
            <a:lvl7pPr marL="2981409" indent="0">
              <a:buNone/>
              <a:defRPr sz="1700" b="1"/>
            </a:lvl7pPr>
            <a:lvl8pPr marL="3478310" indent="0">
              <a:buNone/>
              <a:defRPr sz="1700" b="1"/>
            </a:lvl8pPr>
            <a:lvl9pPr marL="3975210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7" y="2397910"/>
            <a:ext cx="4726632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3612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57882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653612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588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653612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7176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12" y="301065"/>
            <a:ext cx="3518055" cy="12812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5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12" y="1582281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96903" indent="0">
              <a:buNone/>
              <a:defRPr sz="1300"/>
            </a:lvl2pPr>
            <a:lvl3pPr marL="993801" indent="0">
              <a:buNone/>
              <a:defRPr sz="1100"/>
            </a:lvl3pPr>
            <a:lvl4pPr marL="1490703" indent="0">
              <a:buNone/>
              <a:defRPr sz="1000"/>
            </a:lvl4pPr>
            <a:lvl5pPr marL="1987608" indent="0">
              <a:buNone/>
              <a:defRPr sz="1000"/>
            </a:lvl5pPr>
            <a:lvl6pPr marL="2484508" indent="0">
              <a:buNone/>
              <a:defRPr sz="1000"/>
            </a:lvl6pPr>
            <a:lvl7pPr marL="2981409" indent="0">
              <a:buNone/>
              <a:defRPr sz="1000"/>
            </a:lvl7pPr>
            <a:lvl8pPr marL="3478310" indent="0">
              <a:buNone/>
              <a:defRPr sz="1000"/>
            </a:lvl8pPr>
            <a:lvl9pPr marL="397521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2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3498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496903" indent="0">
              <a:buNone/>
              <a:defRPr sz="3000"/>
            </a:lvl2pPr>
            <a:lvl3pPr marL="993801" indent="0">
              <a:buNone/>
              <a:defRPr sz="2600"/>
            </a:lvl3pPr>
            <a:lvl4pPr marL="1490703" indent="0">
              <a:buNone/>
              <a:defRPr sz="2200"/>
            </a:lvl4pPr>
            <a:lvl5pPr marL="1987608" indent="0">
              <a:buNone/>
              <a:defRPr sz="2200"/>
            </a:lvl5pPr>
            <a:lvl6pPr marL="2484508" indent="0">
              <a:buNone/>
              <a:defRPr sz="2200"/>
            </a:lvl6pPr>
            <a:lvl7pPr marL="2981409" indent="0">
              <a:buNone/>
              <a:defRPr sz="2200"/>
            </a:lvl7pPr>
            <a:lvl8pPr marL="3478310" indent="0">
              <a:buNone/>
              <a:defRPr sz="2200"/>
            </a:lvl8pPr>
            <a:lvl9pPr marL="3975210" indent="0">
              <a:buNone/>
              <a:defRPr sz="22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7"/>
            <a:ext cx="6416040" cy="887399"/>
          </a:xfrm>
        </p:spPr>
        <p:txBody>
          <a:bodyPr/>
          <a:lstStyle>
            <a:lvl1pPr marL="0" indent="0">
              <a:buNone/>
              <a:defRPr sz="1500"/>
            </a:lvl1pPr>
            <a:lvl2pPr marL="496903" indent="0">
              <a:buNone/>
              <a:defRPr sz="1300"/>
            </a:lvl2pPr>
            <a:lvl3pPr marL="993801" indent="0">
              <a:buNone/>
              <a:defRPr sz="1100"/>
            </a:lvl3pPr>
            <a:lvl4pPr marL="1490703" indent="0">
              <a:buNone/>
              <a:defRPr sz="1000"/>
            </a:lvl4pPr>
            <a:lvl5pPr marL="1987608" indent="0">
              <a:buNone/>
              <a:defRPr sz="1000"/>
            </a:lvl5pPr>
            <a:lvl6pPr marL="2484508" indent="0">
              <a:buNone/>
              <a:defRPr sz="1000"/>
            </a:lvl6pPr>
            <a:lvl7pPr marL="2981409" indent="0">
              <a:buNone/>
              <a:defRPr sz="1000"/>
            </a:lvl7pPr>
            <a:lvl8pPr marL="3478310" indent="0">
              <a:buNone/>
              <a:defRPr sz="1000"/>
            </a:lvl8pPr>
            <a:lvl9pPr marL="397521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12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5437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2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9662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8" y="302818"/>
            <a:ext cx="2406016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18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12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3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169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1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899" indent="0">
              <a:buNone/>
              <a:defRPr sz="2300" b="1"/>
            </a:lvl2pPr>
            <a:lvl3pPr marL="1041794" indent="0">
              <a:buNone/>
              <a:defRPr sz="2100" b="1"/>
            </a:lvl3pPr>
            <a:lvl4pPr marL="1562687" indent="0">
              <a:buNone/>
              <a:defRPr sz="1800" b="1"/>
            </a:lvl4pPr>
            <a:lvl5pPr marL="2083580" indent="0">
              <a:buNone/>
              <a:defRPr sz="1800" b="1"/>
            </a:lvl5pPr>
            <a:lvl6pPr marL="2604477" indent="0">
              <a:buNone/>
              <a:defRPr sz="1800" b="1"/>
            </a:lvl6pPr>
            <a:lvl7pPr marL="3125376" indent="0">
              <a:buNone/>
              <a:defRPr sz="1800" b="1"/>
            </a:lvl7pPr>
            <a:lvl8pPr marL="3646268" indent="0">
              <a:buNone/>
              <a:defRPr sz="1800" b="1"/>
            </a:lvl8pPr>
            <a:lvl9pPr marL="416716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31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899" indent="0">
              <a:buNone/>
              <a:defRPr sz="2300" b="1"/>
            </a:lvl2pPr>
            <a:lvl3pPr marL="1041794" indent="0">
              <a:buNone/>
              <a:defRPr sz="2100" b="1"/>
            </a:lvl3pPr>
            <a:lvl4pPr marL="1562687" indent="0">
              <a:buNone/>
              <a:defRPr sz="1800" b="1"/>
            </a:lvl4pPr>
            <a:lvl5pPr marL="2083580" indent="0">
              <a:buNone/>
              <a:defRPr sz="1800" b="1"/>
            </a:lvl5pPr>
            <a:lvl6pPr marL="2604477" indent="0">
              <a:buNone/>
              <a:defRPr sz="1800" b="1"/>
            </a:lvl6pPr>
            <a:lvl7pPr marL="3125376" indent="0">
              <a:buNone/>
              <a:defRPr sz="1800" b="1"/>
            </a:lvl7pPr>
            <a:lvl8pPr marL="3646268" indent="0">
              <a:buNone/>
              <a:defRPr sz="1800" b="1"/>
            </a:lvl8pPr>
            <a:lvl9pPr marL="416716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D16F9-3A5B-477A-B130-BB8688E780C0}" type="datetimeFigureOut">
              <a:rPr lang="ru-RU"/>
              <a:pPr>
                <a:defRPr/>
              </a:pPr>
              <a:t>05.12.2024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151F1-46A4-4B58-833E-EDB6A595A4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37856" y="4362690"/>
            <a:ext cx="9603052" cy="13442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723"/>
            <a:ext cx="10693400" cy="756037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" y="924154"/>
            <a:ext cx="790866" cy="190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669929" y="2722087"/>
            <a:ext cx="4884143" cy="1270275"/>
          </a:xfrm>
          <a:prstGeom prst="rect">
            <a:avLst/>
          </a:prstGeom>
        </p:spPr>
        <p:txBody>
          <a:bodyPr vert="horz" wrap="square" lIns="151299" tIns="75646" rIns="151299" bIns="75646" rtlCol="0" anchor="ctr">
            <a:noAutofit/>
          </a:bodyPr>
          <a:lstStyle/>
          <a:p>
            <a:pPr algn="ctr" defTabSz="1512842" fontAlgn="auto">
              <a:spcAft>
                <a:spcPts val="0"/>
              </a:spcAft>
            </a:pP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ФЕДЕРАЛЬНАЯ НАЛОГОВАЯ </a:t>
            </a:r>
            <a:b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</a:b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374967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6" y="2348930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31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6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3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7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4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1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78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5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0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2388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0079455" y="5454741"/>
            <a:ext cx="506822" cy="13908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11" tIns="66309" rIns="132611" bIns="66309" anchor="ctr"/>
          <a:lstStyle/>
          <a:p>
            <a:pPr algn="ctr" defTabSz="132603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0079455" y="6866618"/>
            <a:ext cx="506822" cy="4760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11" tIns="66309" rIns="132611" bIns="66309" anchor="ctr"/>
          <a:lstStyle/>
          <a:p>
            <a:pPr algn="ctr" defTabSz="132603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195" y="122222"/>
            <a:ext cx="8424100" cy="1006201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95" y="1503801"/>
            <a:ext cx="9919242" cy="5312909"/>
          </a:xfrm>
        </p:spPr>
        <p:txBody>
          <a:bodyPr lIns="0" tIns="0" rIns="0" bIns="0"/>
          <a:lstStyle>
            <a:lvl1pPr marL="191533" indent="-191533">
              <a:buClr>
                <a:srgbClr val="C00000"/>
              </a:buClr>
              <a:buFont typeface="Arial" pitchFamily="34" charset="0"/>
              <a:buChar char="•"/>
              <a:defRPr sz="30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91663" indent="-20015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83187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83333" indent="-20015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74847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0058870" y="6882414"/>
            <a:ext cx="552838" cy="402568"/>
          </a:xfrm>
        </p:spPr>
        <p:txBody>
          <a:bodyPr lIns="0" rIns="0"/>
          <a:lstStyle>
            <a:lvl1pPr algn="ctr">
              <a:defRPr sz="37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28"/>
            <a:ext cx="337881" cy="119019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11" tIns="66309" rIns="132611" bIns="66309" anchor="ctr"/>
          <a:lstStyle/>
          <a:p>
            <a:pPr algn="ctr" defTabSz="132603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60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15" y="4858848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15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691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938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07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76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45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147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783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52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0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0623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7" y="1764308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9" y="1764308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0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56660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91" y="1692535"/>
            <a:ext cx="4724777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912" indent="0">
              <a:buNone/>
              <a:defRPr sz="2200" b="1"/>
            </a:lvl2pPr>
            <a:lvl3pPr marL="993825" indent="0">
              <a:buNone/>
              <a:defRPr sz="2100" b="1"/>
            </a:lvl3pPr>
            <a:lvl4pPr marL="1490735" indent="0">
              <a:buNone/>
              <a:defRPr sz="1700" b="1"/>
            </a:lvl4pPr>
            <a:lvl5pPr marL="1987652" indent="0">
              <a:buNone/>
              <a:defRPr sz="1700" b="1"/>
            </a:lvl5pPr>
            <a:lvl6pPr marL="2484564" indent="0">
              <a:buNone/>
              <a:defRPr sz="1700" b="1"/>
            </a:lvl6pPr>
            <a:lvl7pPr marL="2981474" indent="0">
              <a:buNone/>
              <a:defRPr sz="1700" b="1"/>
            </a:lvl7pPr>
            <a:lvl8pPr marL="3478387" indent="0">
              <a:buNone/>
              <a:defRPr sz="1700" b="1"/>
            </a:lvl8pPr>
            <a:lvl9pPr marL="397529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91" y="2397910"/>
            <a:ext cx="4724777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7" y="1692535"/>
            <a:ext cx="4726632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912" indent="0">
              <a:buNone/>
              <a:defRPr sz="2200" b="1"/>
            </a:lvl2pPr>
            <a:lvl3pPr marL="993825" indent="0">
              <a:buNone/>
              <a:defRPr sz="2100" b="1"/>
            </a:lvl3pPr>
            <a:lvl4pPr marL="1490735" indent="0">
              <a:buNone/>
              <a:defRPr sz="1700" b="1"/>
            </a:lvl4pPr>
            <a:lvl5pPr marL="1987652" indent="0">
              <a:buNone/>
              <a:defRPr sz="1700" b="1"/>
            </a:lvl5pPr>
            <a:lvl6pPr marL="2484564" indent="0">
              <a:buNone/>
              <a:defRPr sz="1700" b="1"/>
            </a:lvl6pPr>
            <a:lvl7pPr marL="2981474" indent="0">
              <a:buNone/>
              <a:defRPr sz="1700" b="1"/>
            </a:lvl7pPr>
            <a:lvl8pPr marL="3478387" indent="0">
              <a:buNone/>
              <a:defRPr sz="1700" b="1"/>
            </a:lvl8pPr>
            <a:lvl9pPr marL="397529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7" y="2397910"/>
            <a:ext cx="4726632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360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7258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65360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5089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65360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81501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08" y="301063"/>
            <a:ext cx="3518055" cy="12812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5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08" y="1582281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96912" indent="0">
              <a:buNone/>
              <a:defRPr sz="1300"/>
            </a:lvl2pPr>
            <a:lvl3pPr marL="993825" indent="0">
              <a:buNone/>
              <a:defRPr sz="1100"/>
            </a:lvl3pPr>
            <a:lvl4pPr marL="1490735" indent="0">
              <a:buNone/>
              <a:defRPr sz="1000"/>
            </a:lvl4pPr>
            <a:lvl5pPr marL="1987652" indent="0">
              <a:buNone/>
              <a:defRPr sz="1000"/>
            </a:lvl5pPr>
            <a:lvl6pPr marL="2484564" indent="0">
              <a:buNone/>
              <a:defRPr sz="1000"/>
            </a:lvl6pPr>
            <a:lvl7pPr marL="2981474" indent="0">
              <a:buNone/>
              <a:defRPr sz="1000"/>
            </a:lvl7pPr>
            <a:lvl8pPr marL="3478387" indent="0">
              <a:buNone/>
              <a:defRPr sz="1000"/>
            </a:lvl8pPr>
            <a:lvl9pPr marL="397529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0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01534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496912" indent="0">
              <a:buNone/>
              <a:defRPr sz="3000"/>
            </a:lvl2pPr>
            <a:lvl3pPr marL="993825" indent="0">
              <a:buNone/>
              <a:defRPr sz="2600"/>
            </a:lvl3pPr>
            <a:lvl4pPr marL="1490735" indent="0">
              <a:buNone/>
              <a:defRPr sz="2200"/>
            </a:lvl4pPr>
            <a:lvl5pPr marL="1987652" indent="0">
              <a:buNone/>
              <a:defRPr sz="2200"/>
            </a:lvl5pPr>
            <a:lvl6pPr marL="2484564" indent="0">
              <a:buNone/>
              <a:defRPr sz="2200"/>
            </a:lvl6pPr>
            <a:lvl7pPr marL="2981474" indent="0">
              <a:buNone/>
              <a:defRPr sz="2200"/>
            </a:lvl7pPr>
            <a:lvl8pPr marL="3478387" indent="0">
              <a:buNone/>
              <a:defRPr sz="2200"/>
            </a:lvl8pPr>
            <a:lvl9pPr marL="3975296" indent="0">
              <a:buNone/>
              <a:defRPr sz="22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7"/>
            <a:ext cx="6416040" cy="887399"/>
          </a:xfrm>
        </p:spPr>
        <p:txBody>
          <a:bodyPr/>
          <a:lstStyle>
            <a:lvl1pPr marL="0" indent="0">
              <a:buNone/>
              <a:defRPr sz="1500"/>
            </a:lvl1pPr>
            <a:lvl2pPr marL="496912" indent="0">
              <a:buNone/>
              <a:defRPr sz="1300"/>
            </a:lvl2pPr>
            <a:lvl3pPr marL="993825" indent="0">
              <a:buNone/>
              <a:defRPr sz="1100"/>
            </a:lvl3pPr>
            <a:lvl4pPr marL="1490735" indent="0">
              <a:buNone/>
              <a:defRPr sz="1000"/>
            </a:lvl4pPr>
            <a:lvl5pPr marL="1987652" indent="0">
              <a:buNone/>
              <a:defRPr sz="1000"/>
            </a:lvl5pPr>
            <a:lvl6pPr marL="2484564" indent="0">
              <a:buNone/>
              <a:defRPr sz="1000"/>
            </a:lvl6pPr>
            <a:lvl7pPr marL="2981474" indent="0">
              <a:buNone/>
              <a:defRPr sz="1000"/>
            </a:lvl7pPr>
            <a:lvl8pPr marL="3478387" indent="0">
              <a:buNone/>
              <a:defRPr sz="1000"/>
            </a:lvl8pPr>
            <a:lvl9pPr marL="397529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60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455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6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FDD3B-8C4E-4B41-AAFD-E5C10ABEBFCE}" type="datetimeFigureOut">
              <a:rPr lang="ru-RU"/>
              <a:pPr>
                <a:defRPr/>
              </a:pPr>
              <a:t>05.12.2024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BFCCA-1C47-4AB3-8B02-1195524428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0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18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8" y="302818"/>
            <a:ext cx="2406016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18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8" y="7008180"/>
            <a:ext cx="2495127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604" y="7008180"/>
            <a:ext cx="3386243" cy="402568"/>
          </a:xfrm>
          <a:prstGeom prst="rect">
            <a:avLst/>
          </a:prstGeom>
        </p:spPr>
        <p:txBody>
          <a:bodyPr lIns="95327" tIns="47664" rIns="95327" bIns="47664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3880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37856" y="4362687"/>
            <a:ext cx="9603052" cy="13442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723"/>
            <a:ext cx="10693400" cy="756037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" y="924154"/>
            <a:ext cx="790866" cy="190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669929" y="2722087"/>
            <a:ext cx="4884143" cy="1270275"/>
          </a:xfrm>
          <a:prstGeom prst="rect">
            <a:avLst/>
          </a:prstGeom>
        </p:spPr>
        <p:txBody>
          <a:bodyPr vert="horz" wrap="square" lIns="151299" tIns="75646" rIns="151299" bIns="75646" rtlCol="0" anchor="ctr">
            <a:noAutofit/>
          </a:bodyPr>
          <a:lstStyle/>
          <a:p>
            <a:pPr algn="ctr" defTabSz="1512874" fontAlgn="auto">
              <a:spcAft>
                <a:spcPts val="0"/>
              </a:spcAft>
            </a:pP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ФЕДЕРАЛЬНАЯ НАЛОГОВАЯ </a:t>
            </a:r>
            <a:b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</a:b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838723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6" y="2348924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7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6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38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07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7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4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15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784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5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98" y="7008180"/>
            <a:ext cx="3386243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5298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0079455" y="5454732"/>
            <a:ext cx="506822" cy="13908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11" tIns="66309" rIns="132611" bIns="66309" anchor="ctr"/>
          <a:lstStyle/>
          <a:p>
            <a:pPr algn="ctr" defTabSz="13260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0079455" y="6866612"/>
            <a:ext cx="506822" cy="4760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11" tIns="66309" rIns="132611" bIns="66309" anchor="ctr"/>
          <a:lstStyle/>
          <a:p>
            <a:pPr algn="ctr" defTabSz="13260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195" y="122212"/>
            <a:ext cx="8424100" cy="1006201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95" y="1503801"/>
            <a:ext cx="9919242" cy="5312909"/>
          </a:xfrm>
        </p:spPr>
        <p:txBody>
          <a:bodyPr lIns="0" tIns="0" rIns="0" bIns="0"/>
          <a:lstStyle>
            <a:lvl1pPr marL="191533" indent="-191533">
              <a:buClr>
                <a:srgbClr val="C00000"/>
              </a:buClr>
              <a:buFont typeface="Arial" pitchFamily="34" charset="0"/>
              <a:buChar char="•"/>
              <a:defRPr sz="30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91675" indent="-20015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83195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83351" indent="-20015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74871" indent="-19153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0058870" y="6882414"/>
            <a:ext cx="552838" cy="402568"/>
          </a:xfrm>
        </p:spPr>
        <p:txBody>
          <a:bodyPr lIns="0" rIns="0"/>
          <a:lstStyle>
            <a:lvl1pPr algn="ctr">
              <a:defRPr sz="36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18"/>
            <a:ext cx="337881" cy="119019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611" tIns="66309" rIns="132611" bIns="66309" anchor="ctr"/>
          <a:lstStyle/>
          <a:p>
            <a:pPr algn="ctr" defTabSz="13260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68402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15" y="4858841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15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692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9384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077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77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46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154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7848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540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98" y="7008180"/>
            <a:ext cx="3386243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241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308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308"/>
            <a:ext cx="4722920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98" y="7008180"/>
            <a:ext cx="3386243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83183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91" y="1692535"/>
            <a:ext cx="4724777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927" indent="0">
              <a:buNone/>
              <a:defRPr sz="2200" b="1"/>
            </a:lvl2pPr>
            <a:lvl3pPr marL="993849" indent="0">
              <a:buNone/>
              <a:defRPr sz="2100" b="1"/>
            </a:lvl3pPr>
            <a:lvl4pPr marL="1490776" indent="0">
              <a:buNone/>
              <a:defRPr sz="1700" b="1"/>
            </a:lvl4pPr>
            <a:lvl5pPr marL="1987702" indent="0">
              <a:buNone/>
              <a:defRPr sz="1700" b="1"/>
            </a:lvl5pPr>
            <a:lvl6pPr marL="2484629" indent="0">
              <a:buNone/>
              <a:defRPr sz="1700" b="1"/>
            </a:lvl6pPr>
            <a:lvl7pPr marL="2981549" indent="0">
              <a:buNone/>
              <a:defRPr sz="1700" b="1"/>
            </a:lvl7pPr>
            <a:lvl8pPr marL="3478481" indent="0">
              <a:buNone/>
              <a:defRPr sz="1700" b="1"/>
            </a:lvl8pPr>
            <a:lvl9pPr marL="3975404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91" y="2397907"/>
            <a:ext cx="4724777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7" y="1692535"/>
            <a:ext cx="4726632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927" indent="0">
              <a:buNone/>
              <a:defRPr sz="2200" b="1"/>
            </a:lvl2pPr>
            <a:lvl3pPr marL="993849" indent="0">
              <a:buNone/>
              <a:defRPr sz="2100" b="1"/>
            </a:lvl3pPr>
            <a:lvl4pPr marL="1490776" indent="0">
              <a:buNone/>
              <a:defRPr sz="1700" b="1"/>
            </a:lvl4pPr>
            <a:lvl5pPr marL="1987702" indent="0">
              <a:buNone/>
              <a:defRPr sz="1700" b="1"/>
            </a:lvl5pPr>
            <a:lvl6pPr marL="2484629" indent="0">
              <a:buNone/>
              <a:defRPr sz="1700" b="1"/>
            </a:lvl6pPr>
            <a:lvl7pPr marL="2981549" indent="0">
              <a:buNone/>
              <a:defRPr sz="1700" b="1"/>
            </a:lvl7pPr>
            <a:lvl8pPr marL="3478481" indent="0">
              <a:buNone/>
              <a:defRPr sz="1700" b="1"/>
            </a:lvl8pPr>
            <a:lvl9pPr marL="3975404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7" y="2397907"/>
            <a:ext cx="4726632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3598" y="7008180"/>
            <a:ext cx="3386243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4799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653598" y="7008180"/>
            <a:ext cx="3386243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3532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653598" y="7008180"/>
            <a:ext cx="3386243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503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9E22A-0505-4DDD-A4F4-AF0F11A38675}" type="datetimeFigureOut">
              <a:rPr lang="ru-RU"/>
              <a:pPr>
                <a:defRPr/>
              </a:pPr>
              <a:t>05.12.2024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88" y="6475420"/>
            <a:ext cx="663576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B279A7A8-F276-4ADE-9435-E1CED7D558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02" y="301059"/>
            <a:ext cx="3518055" cy="12812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5"/>
            <a:ext cx="5977908" cy="6453328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02" y="1582269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96927" indent="0">
              <a:buNone/>
              <a:defRPr sz="1300"/>
            </a:lvl2pPr>
            <a:lvl3pPr marL="993849" indent="0">
              <a:buNone/>
              <a:defRPr sz="1100"/>
            </a:lvl3pPr>
            <a:lvl4pPr marL="1490776" indent="0">
              <a:buNone/>
              <a:defRPr sz="1000"/>
            </a:lvl4pPr>
            <a:lvl5pPr marL="1987702" indent="0">
              <a:buNone/>
              <a:defRPr sz="1000"/>
            </a:lvl5pPr>
            <a:lvl6pPr marL="2484629" indent="0">
              <a:buNone/>
              <a:defRPr sz="1000"/>
            </a:lvl6pPr>
            <a:lvl7pPr marL="2981549" indent="0">
              <a:buNone/>
              <a:defRPr sz="1000"/>
            </a:lvl7pPr>
            <a:lvl8pPr marL="3478481" indent="0">
              <a:buNone/>
              <a:defRPr sz="1000"/>
            </a:lvl8pPr>
            <a:lvl9pPr marL="397540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98" y="7008180"/>
            <a:ext cx="3386243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29820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600"/>
            </a:lvl1pPr>
            <a:lvl2pPr marL="496927" indent="0">
              <a:buNone/>
              <a:defRPr sz="3000"/>
            </a:lvl2pPr>
            <a:lvl3pPr marL="993849" indent="0">
              <a:buNone/>
              <a:defRPr sz="2600"/>
            </a:lvl3pPr>
            <a:lvl4pPr marL="1490776" indent="0">
              <a:buNone/>
              <a:defRPr sz="2200"/>
            </a:lvl4pPr>
            <a:lvl5pPr marL="1987702" indent="0">
              <a:buNone/>
              <a:defRPr sz="2200"/>
            </a:lvl5pPr>
            <a:lvl6pPr marL="2484629" indent="0">
              <a:buNone/>
              <a:defRPr sz="2200"/>
            </a:lvl6pPr>
            <a:lvl7pPr marL="2981549" indent="0">
              <a:buNone/>
              <a:defRPr sz="2200"/>
            </a:lvl7pPr>
            <a:lvl8pPr marL="3478481" indent="0">
              <a:buNone/>
              <a:defRPr sz="2200"/>
            </a:lvl8pPr>
            <a:lvl9pPr marL="3975404" indent="0">
              <a:buNone/>
              <a:defRPr sz="22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7"/>
            <a:ext cx="6416040" cy="887399"/>
          </a:xfrm>
        </p:spPr>
        <p:txBody>
          <a:bodyPr/>
          <a:lstStyle>
            <a:lvl1pPr marL="0" indent="0">
              <a:buNone/>
              <a:defRPr sz="1500"/>
            </a:lvl1pPr>
            <a:lvl2pPr marL="496927" indent="0">
              <a:buNone/>
              <a:defRPr sz="1300"/>
            </a:lvl2pPr>
            <a:lvl3pPr marL="993849" indent="0">
              <a:buNone/>
              <a:defRPr sz="1100"/>
            </a:lvl3pPr>
            <a:lvl4pPr marL="1490776" indent="0">
              <a:buNone/>
              <a:defRPr sz="1000"/>
            </a:lvl4pPr>
            <a:lvl5pPr marL="1987702" indent="0">
              <a:buNone/>
              <a:defRPr sz="1000"/>
            </a:lvl5pPr>
            <a:lvl6pPr marL="2484629" indent="0">
              <a:buNone/>
              <a:defRPr sz="1000"/>
            </a:lvl6pPr>
            <a:lvl7pPr marL="2981549" indent="0">
              <a:buNone/>
              <a:defRPr sz="1000"/>
            </a:lvl7pPr>
            <a:lvl8pPr marL="3478481" indent="0">
              <a:buNone/>
              <a:defRPr sz="1000"/>
            </a:lvl8pPr>
            <a:lvl9pPr marL="397540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98" y="7008180"/>
            <a:ext cx="3386243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12093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98" y="7008180"/>
            <a:ext cx="3386243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34507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8" y="302818"/>
            <a:ext cx="2406016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18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98" y="7008180"/>
            <a:ext cx="3386243" cy="402568"/>
          </a:xfrm>
          <a:prstGeom prst="rect">
            <a:avLst/>
          </a:prstGeom>
        </p:spPr>
        <p:txBody>
          <a:bodyPr lIns="95327" tIns="47669" rIns="95327" bIns="47669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1887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70886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37856" y="4362678"/>
            <a:ext cx="9603052" cy="13442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723"/>
            <a:ext cx="10693400" cy="756037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" y="924154"/>
            <a:ext cx="790866" cy="190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669929" y="2722087"/>
            <a:ext cx="4884143" cy="1270275"/>
          </a:xfrm>
          <a:prstGeom prst="rect">
            <a:avLst/>
          </a:prstGeom>
        </p:spPr>
        <p:txBody>
          <a:bodyPr vert="horz" wrap="square" lIns="151299" tIns="75652" rIns="151299" bIns="75652" rtlCol="0" anchor="ctr">
            <a:noAutofit/>
          </a:bodyPr>
          <a:lstStyle/>
          <a:p>
            <a:pPr algn="ctr" defTabSz="1512916" fontAlgn="auto">
              <a:spcAft>
                <a:spcPts val="0"/>
              </a:spcAft>
            </a:pP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ФЕДЕРАЛЬНАЯ НАЛОГОВАЯ </a:t>
            </a:r>
            <a:b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</a:b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533445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6" y="2348910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7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4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24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9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7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4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2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97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91" y="7008180"/>
            <a:ext cx="3386243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14888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0079451" y="5454720"/>
            <a:ext cx="506822" cy="13908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53" tIns="66381" rIns="132753" bIns="66381" anchor="ctr"/>
          <a:lstStyle/>
          <a:p>
            <a:pPr algn="ctr" defTabSz="13275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0079451" y="6866621"/>
            <a:ext cx="506822" cy="4760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53" tIns="66381" rIns="132753" bIns="66381" anchor="ctr"/>
          <a:lstStyle/>
          <a:p>
            <a:pPr algn="ctr" defTabSz="13275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195" y="122213"/>
            <a:ext cx="8424100" cy="1006202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95" y="1503800"/>
            <a:ext cx="9919242" cy="5312908"/>
          </a:xfrm>
        </p:spPr>
        <p:txBody>
          <a:bodyPr lIns="0" tIns="0" rIns="0" bIns="0"/>
          <a:lstStyle>
            <a:lvl1pPr marL="191741" indent="-191741">
              <a:buClr>
                <a:srgbClr val="C00000"/>
              </a:buClr>
              <a:buFont typeface="Arial" pitchFamily="34" charset="0"/>
              <a:buChar char="•"/>
              <a:defRPr sz="30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92098" indent="-200368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83835" indent="-191741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84204" indent="-200368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75934" indent="-191741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0058866" y="6882414"/>
            <a:ext cx="552839" cy="402568"/>
          </a:xfrm>
        </p:spPr>
        <p:txBody>
          <a:bodyPr lIns="0" rIns="0"/>
          <a:lstStyle>
            <a:lvl1pPr algn="ctr">
              <a:defRPr sz="36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10"/>
            <a:ext cx="337881" cy="119019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53" tIns="66381" rIns="132753" bIns="66381" anchor="ctr"/>
          <a:lstStyle/>
          <a:p>
            <a:pPr algn="ctr" defTabSz="13275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06839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14" y="4858827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14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46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493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24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98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73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48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227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973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91" y="7008180"/>
            <a:ext cx="3386243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19551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9" y="1764307"/>
            <a:ext cx="4722919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20" y="1764307"/>
            <a:ext cx="4722919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91" y="7008180"/>
            <a:ext cx="3386243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45826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5"/>
            <a:ext cx="4724776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468" indent="0">
              <a:buNone/>
              <a:defRPr sz="2200" b="1"/>
            </a:lvl2pPr>
            <a:lvl3pPr marL="994934" indent="0">
              <a:buNone/>
              <a:defRPr sz="2000" b="1"/>
            </a:lvl3pPr>
            <a:lvl4pPr marL="1492402" indent="0">
              <a:buNone/>
              <a:defRPr sz="1700" b="1"/>
            </a:lvl4pPr>
            <a:lvl5pPr marL="1989870" indent="0">
              <a:buNone/>
              <a:defRPr sz="1700" b="1"/>
            </a:lvl5pPr>
            <a:lvl6pPr marL="2487336" indent="0">
              <a:buNone/>
              <a:defRPr sz="1700" b="1"/>
            </a:lvl6pPr>
            <a:lvl7pPr marL="2984802" indent="0">
              <a:buNone/>
              <a:defRPr sz="1700" b="1"/>
            </a:lvl7pPr>
            <a:lvl8pPr marL="3482273" indent="0">
              <a:buNone/>
              <a:defRPr sz="1700" b="1"/>
            </a:lvl8pPr>
            <a:lvl9pPr marL="3979737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4"/>
            <a:ext cx="4724776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7" y="1692535"/>
            <a:ext cx="4726632" cy="70536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468" indent="0">
              <a:buNone/>
              <a:defRPr sz="2200" b="1"/>
            </a:lvl2pPr>
            <a:lvl3pPr marL="994934" indent="0">
              <a:buNone/>
              <a:defRPr sz="2000" b="1"/>
            </a:lvl3pPr>
            <a:lvl4pPr marL="1492402" indent="0">
              <a:buNone/>
              <a:defRPr sz="1700" b="1"/>
            </a:lvl4pPr>
            <a:lvl5pPr marL="1989870" indent="0">
              <a:buNone/>
              <a:defRPr sz="1700" b="1"/>
            </a:lvl5pPr>
            <a:lvl6pPr marL="2487336" indent="0">
              <a:buNone/>
              <a:defRPr sz="1700" b="1"/>
            </a:lvl6pPr>
            <a:lvl7pPr marL="2984802" indent="0">
              <a:buNone/>
              <a:defRPr sz="1700" b="1"/>
            </a:lvl7pPr>
            <a:lvl8pPr marL="3482273" indent="0">
              <a:buNone/>
              <a:defRPr sz="1700" b="1"/>
            </a:lvl8pPr>
            <a:lvl9pPr marL="3979737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7" y="2397904"/>
            <a:ext cx="4726632" cy="43564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3591" y="7008180"/>
            <a:ext cx="3386243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195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1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0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1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0899" indent="0">
              <a:buNone/>
              <a:defRPr sz="1400"/>
            </a:lvl2pPr>
            <a:lvl3pPr marL="1041794" indent="0">
              <a:buNone/>
              <a:defRPr sz="1100"/>
            </a:lvl3pPr>
            <a:lvl4pPr marL="1562687" indent="0">
              <a:buNone/>
              <a:defRPr sz="1000"/>
            </a:lvl4pPr>
            <a:lvl5pPr marL="2083580" indent="0">
              <a:buNone/>
              <a:defRPr sz="1000"/>
            </a:lvl5pPr>
            <a:lvl6pPr marL="2604477" indent="0">
              <a:buNone/>
              <a:defRPr sz="1000"/>
            </a:lvl6pPr>
            <a:lvl7pPr marL="3125376" indent="0">
              <a:buNone/>
              <a:defRPr sz="1000"/>
            </a:lvl7pPr>
            <a:lvl8pPr marL="3646268" indent="0">
              <a:buNone/>
              <a:defRPr sz="1000"/>
            </a:lvl8pPr>
            <a:lvl9pPr marL="416716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03457-85AC-4E18-8FA9-34E84FE50B60}" type="datetimeFigureOut">
              <a:rPr lang="ru-RU"/>
              <a:pPr>
                <a:defRPr/>
              </a:pPr>
              <a:t>05.12.2024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65C26-7942-4D05-91E2-4E4CE7D31D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653591" y="7008180"/>
            <a:ext cx="3386243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5130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653591" y="7008180"/>
            <a:ext cx="3386243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82812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7" y="301059"/>
            <a:ext cx="3518055" cy="12812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5"/>
            <a:ext cx="5977908" cy="6453328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7" y="1582271"/>
            <a:ext cx="3518055" cy="5172115"/>
          </a:xfrm>
        </p:spPr>
        <p:txBody>
          <a:bodyPr/>
          <a:lstStyle>
            <a:lvl1pPr marL="0" indent="0">
              <a:buNone/>
              <a:defRPr sz="1500"/>
            </a:lvl1pPr>
            <a:lvl2pPr marL="497468" indent="0">
              <a:buNone/>
              <a:defRPr sz="1300"/>
            </a:lvl2pPr>
            <a:lvl3pPr marL="994934" indent="0">
              <a:buNone/>
              <a:defRPr sz="1100"/>
            </a:lvl3pPr>
            <a:lvl4pPr marL="1492402" indent="0">
              <a:buNone/>
              <a:defRPr sz="1000"/>
            </a:lvl4pPr>
            <a:lvl5pPr marL="1989870" indent="0">
              <a:buNone/>
              <a:defRPr sz="1000"/>
            </a:lvl5pPr>
            <a:lvl6pPr marL="2487336" indent="0">
              <a:buNone/>
              <a:defRPr sz="1000"/>
            </a:lvl6pPr>
            <a:lvl7pPr marL="2984802" indent="0">
              <a:buNone/>
              <a:defRPr sz="1000"/>
            </a:lvl7pPr>
            <a:lvl8pPr marL="3482273" indent="0">
              <a:buNone/>
              <a:defRPr sz="1000"/>
            </a:lvl8pPr>
            <a:lvl9pPr marL="397973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91" y="7008180"/>
            <a:ext cx="3386243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48361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6"/>
            <a:ext cx="6416040" cy="62485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600"/>
            </a:lvl1pPr>
            <a:lvl2pPr marL="497468" indent="0">
              <a:buNone/>
              <a:defRPr sz="3000"/>
            </a:lvl2pPr>
            <a:lvl3pPr marL="994934" indent="0">
              <a:buNone/>
              <a:defRPr sz="2600"/>
            </a:lvl3pPr>
            <a:lvl4pPr marL="1492402" indent="0">
              <a:buNone/>
              <a:defRPr sz="2200"/>
            </a:lvl4pPr>
            <a:lvl5pPr marL="1989870" indent="0">
              <a:buNone/>
              <a:defRPr sz="2200"/>
            </a:lvl5pPr>
            <a:lvl6pPr marL="2487336" indent="0">
              <a:buNone/>
              <a:defRPr sz="2200"/>
            </a:lvl6pPr>
            <a:lvl7pPr marL="2984802" indent="0">
              <a:buNone/>
              <a:defRPr sz="2200"/>
            </a:lvl7pPr>
            <a:lvl8pPr marL="3482273" indent="0">
              <a:buNone/>
              <a:defRPr sz="2200"/>
            </a:lvl8pPr>
            <a:lvl9pPr marL="3979737" indent="0">
              <a:buNone/>
              <a:defRPr sz="22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1"/>
            <a:ext cx="6416040" cy="887399"/>
          </a:xfrm>
        </p:spPr>
        <p:txBody>
          <a:bodyPr/>
          <a:lstStyle>
            <a:lvl1pPr marL="0" indent="0">
              <a:buNone/>
              <a:defRPr sz="1500"/>
            </a:lvl1pPr>
            <a:lvl2pPr marL="497468" indent="0">
              <a:buNone/>
              <a:defRPr sz="1300"/>
            </a:lvl2pPr>
            <a:lvl3pPr marL="994934" indent="0">
              <a:buNone/>
              <a:defRPr sz="1100"/>
            </a:lvl3pPr>
            <a:lvl4pPr marL="1492402" indent="0">
              <a:buNone/>
              <a:defRPr sz="1000"/>
            </a:lvl4pPr>
            <a:lvl5pPr marL="1989870" indent="0">
              <a:buNone/>
              <a:defRPr sz="1000"/>
            </a:lvl5pPr>
            <a:lvl6pPr marL="2487336" indent="0">
              <a:buNone/>
              <a:defRPr sz="1000"/>
            </a:lvl6pPr>
            <a:lvl7pPr marL="2984802" indent="0">
              <a:buNone/>
              <a:defRPr sz="1000"/>
            </a:lvl7pPr>
            <a:lvl8pPr marL="3482273" indent="0">
              <a:buNone/>
              <a:defRPr sz="1000"/>
            </a:lvl8pPr>
            <a:lvl9pPr marL="397973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91" y="7008180"/>
            <a:ext cx="3386243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69440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91" y="7008180"/>
            <a:ext cx="3386243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79214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4" y="302818"/>
            <a:ext cx="2406016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18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5" y="7008180"/>
            <a:ext cx="2495127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91" y="7008180"/>
            <a:ext cx="3386243" cy="402568"/>
          </a:xfrm>
          <a:prstGeom prst="rect">
            <a:avLst/>
          </a:prstGeom>
        </p:spPr>
        <p:txBody>
          <a:bodyPr lIns="95435" tIns="47716" rIns="95435" bIns="47716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23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16600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37856" y="4362671"/>
            <a:ext cx="9603052" cy="13442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723"/>
            <a:ext cx="10693400" cy="756037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4" y="924154"/>
            <a:ext cx="790866" cy="190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669929" y="2722070"/>
            <a:ext cx="4884143" cy="1270274"/>
          </a:xfrm>
          <a:prstGeom prst="rect">
            <a:avLst/>
          </a:prstGeom>
        </p:spPr>
        <p:txBody>
          <a:bodyPr vert="horz" wrap="square" lIns="151463" tIns="75725" rIns="151463" bIns="75725" rtlCol="0" anchor="ctr">
            <a:noAutofit/>
          </a:bodyPr>
          <a:lstStyle/>
          <a:p>
            <a:pPr algn="ctr" defTabSz="1514566" fontAlgn="auto">
              <a:spcAft>
                <a:spcPts val="0"/>
              </a:spcAft>
            </a:pP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ФЕДЕРАЛЬНАЯ НАЛОГОВАЯ </a:t>
            </a:r>
            <a:b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</a:br>
            <a:r>
              <a:rPr lang="ru-RU" sz="2600" b="1" dirty="0">
                <a:solidFill>
                  <a:prstClr val="white"/>
                </a:solidFill>
                <a:latin typeface="Calibri"/>
                <a:cs typeface="+mn-cs"/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3795042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6" y="2348902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4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2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9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7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4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2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9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1" y="7008179"/>
            <a:ext cx="2495127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83" y="7008179"/>
            <a:ext cx="3386243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5324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0079451" y="5454711"/>
            <a:ext cx="506822" cy="13908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61" tIns="66381" rIns="132761" bIns="66381" anchor="ctr"/>
          <a:lstStyle/>
          <a:p>
            <a:pPr algn="ctr" defTabSz="132757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0079451" y="6866612"/>
            <a:ext cx="506822" cy="4760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61" tIns="66381" rIns="132761" bIns="66381" anchor="ctr"/>
          <a:lstStyle/>
          <a:p>
            <a:pPr algn="ctr" defTabSz="132757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195" y="122212"/>
            <a:ext cx="8424100" cy="1006202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95" y="1503800"/>
            <a:ext cx="9919242" cy="5312908"/>
          </a:xfrm>
        </p:spPr>
        <p:txBody>
          <a:bodyPr lIns="0" tIns="0" rIns="0" bIns="0"/>
          <a:lstStyle>
            <a:lvl1pPr marL="191741" indent="-191741">
              <a:buClr>
                <a:srgbClr val="C00000"/>
              </a:buClr>
              <a:buFont typeface="Arial" pitchFamily="34" charset="0"/>
              <a:buChar char="•"/>
              <a:defRPr sz="30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92113" indent="-200376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83854" indent="-191741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84231" indent="-200376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75969" indent="-191741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0058866" y="6882414"/>
            <a:ext cx="552839" cy="402568"/>
          </a:xfrm>
        </p:spPr>
        <p:txBody>
          <a:bodyPr lIns="0" rIns="0"/>
          <a:lstStyle>
            <a:lvl1pPr algn="ctr">
              <a:defRPr sz="35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2"/>
            <a:ext cx="337881" cy="119019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61" tIns="66381" rIns="132761" bIns="66381" anchor="ctr"/>
          <a:lstStyle/>
          <a:p>
            <a:pPr algn="ctr" defTabSz="132757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0805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6" y="4858819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6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4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49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24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99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74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490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23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98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1" y="7008179"/>
            <a:ext cx="2495127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83" y="7008179"/>
            <a:ext cx="3386243" cy="402568"/>
          </a:xfrm>
          <a:prstGeom prst="rect">
            <a:avLst/>
          </a:prstGeom>
        </p:spPr>
        <p:txBody>
          <a:bodyPr lIns="95435" tIns="47717" rIns="95435" bIns="4771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43059">
              <a:defRPr/>
            </a:pPr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07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gif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gif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5.gif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5.gif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image" Target="../media/image5.gif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image" Target="../media/image5.gif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image" Target="../media/image5.gif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image" Target="../media/image4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image" Target="../media/image5.gif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107" y="539793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80" tIns="52096" rIns="104180" bIns="520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107" y="1763720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80" tIns="52096" rIns="104180" bIns="520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5001" y="7008856"/>
            <a:ext cx="2495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80" tIns="52096" rIns="104180" bIns="52096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522F03A-13C3-4762-A0A4-FDB434B21774}" type="datetimeFigureOut">
              <a:rPr lang="ru-RU"/>
              <a:pPr>
                <a:defRPr/>
              </a:pPr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652859" y="7008856"/>
            <a:ext cx="3387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80" tIns="52096" rIns="104180" bIns="52096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734550" y="6661191"/>
            <a:ext cx="72548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80" tIns="52096" rIns="104180" bIns="52096" numCol="1" anchor="ctr" anchorCtr="0" compatLnSpc="1">
            <a:prstTxWarp prst="textNoShape">
              <a:avLst/>
            </a:prstTxWarp>
          </a:bodyPr>
          <a:lstStyle>
            <a:lvl1pPr algn="ctr" defTabSz="1041794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779B56-F708-457A-B340-1FE74345E8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7" r:id="rId6"/>
    <p:sldLayoutId id="2147483667" r:id="rId7"/>
    <p:sldLayoutId id="2147483668" r:id="rId8"/>
    <p:sldLayoutId id="2147483658" r:id="rId9"/>
    <p:sldLayoutId id="2147483659" r:id="rId10"/>
    <p:sldLayoutId id="2147483660" r:id="rId11"/>
    <p:sldLayoutId id="2147483661" r:id="rId12"/>
  </p:sldLayoutIdLst>
  <p:hf hdr="0" ftr="0" dt="0"/>
  <p:txStyles>
    <p:titleStyle>
      <a:lvl1pPr algn="l" defTabSz="1041724" rtl="0" eaLnBrk="0" fontAlgn="base" hangingPunct="0">
        <a:lnSpc>
          <a:spcPts val="5194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1724" rtl="0" eaLnBrk="0" fontAlgn="base" hangingPunct="0">
        <a:lnSpc>
          <a:spcPts val="519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1724" rtl="0" eaLnBrk="0" fontAlgn="base" hangingPunct="0">
        <a:lnSpc>
          <a:spcPts val="519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1724" rtl="0" eaLnBrk="0" fontAlgn="base" hangingPunct="0">
        <a:lnSpc>
          <a:spcPts val="519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1724" rtl="0" eaLnBrk="0" fontAlgn="base" hangingPunct="0">
        <a:lnSpc>
          <a:spcPts val="519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6646" algn="l" defTabSz="1041724" rtl="0" fontAlgn="base">
        <a:lnSpc>
          <a:spcPts val="519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3289" algn="l" defTabSz="1041724" rtl="0" fontAlgn="base">
        <a:lnSpc>
          <a:spcPts val="519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69936" algn="l" defTabSz="1041724" rtl="0" fontAlgn="base">
        <a:lnSpc>
          <a:spcPts val="519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6582" algn="l" defTabSz="1041724" rtl="0" fontAlgn="base">
        <a:lnSpc>
          <a:spcPts val="519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100" indent="-363100" algn="l" defTabSz="1041724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100" indent="93566" algn="l" defTabSz="1041724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924" indent="-260038" algn="l" defTabSz="104172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256" indent="-1238336" algn="just" defTabSz="1041724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359" indent="393225" algn="l" defTabSz="1041724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4927" indent="-260449" algn="l" defTabSz="104179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5822" indent="-260449" algn="l" defTabSz="104179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6716" indent="-260449" algn="l" defTabSz="104179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7610" indent="-260449" algn="l" defTabSz="104179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179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0899" algn="l" defTabSz="104179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1794" algn="l" defTabSz="104179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2687" algn="l" defTabSz="104179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580" algn="l" defTabSz="104179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4477" algn="l" defTabSz="104179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5376" algn="l" defTabSz="104179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6268" algn="l" defTabSz="104179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7164" algn="l" defTabSz="104179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70234" y="122543"/>
            <a:ext cx="9488535" cy="100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7664" rIns="0" bIns="47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503520"/>
            <a:ext cx="9624060" cy="499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327" tIns="47664" rIns="95327" bIns="47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80"/>
            <a:ext cx="2495127" cy="402568"/>
          </a:xfrm>
          <a:prstGeom prst="rect">
            <a:avLst/>
          </a:prstGeom>
        </p:spPr>
        <p:txBody>
          <a:bodyPr vert="horz" lIns="95327" tIns="47664" rIns="95327" bIns="47664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41794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  <a:cs typeface="+mn-cs"/>
              </a:rPr>
              <a:pPr defTabSz="1041794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5621" y="122530"/>
            <a:ext cx="1230855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70245" y="1221721"/>
            <a:ext cx="8675391" cy="61261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391" tIns="49696" rIns="99391" bIns="49696" anchor="ctr"/>
          <a:lstStyle/>
          <a:p>
            <a:pPr algn="ctr" defTabSz="104179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75755"/>
            <a:ext cx="10693400" cy="18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663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7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5pPr>
      <a:lvl6pPr marL="496884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6pPr>
      <a:lvl7pPr marL="993765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7pPr>
      <a:lvl8pPr marL="1490646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8pPr>
      <a:lvl9pPr marL="1987529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72669" indent="-37266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07435" indent="-31055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205" indent="-24844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9089" indent="-24844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5968" indent="-24844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2852" indent="-248440" algn="l" defTabSz="9937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29730" indent="-248440" algn="l" defTabSz="9937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26612" indent="-248440" algn="l" defTabSz="9937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3491" indent="-248440" algn="l" defTabSz="9937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37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6884" algn="l" defTabSz="9937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3765" algn="l" defTabSz="9937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90646" algn="l" defTabSz="9937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87529" algn="l" defTabSz="9937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84411" algn="l" defTabSz="9937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81288" algn="l" defTabSz="9937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78170" algn="l" defTabSz="9937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975053" algn="l" defTabSz="9937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70233" y="122543"/>
            <a:ext cx="9488535" cy="100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7664" rIns="0" bIns="47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503520"/>
            <a:ext cx="9624060" cy="499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327" tIns="47664" rIns="95327" bIns="47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80"/>
            <a:ext cx="2495127" cy="402568"/>
          </a:xfrm>
          <a:prstGeom prst="rect">
            <a:avLst/>
          </a:prstGeom>
        </p:spPr>
        <p:txBody>
          <a:bodyPr vert="horz" lIns="95327" tIns="47664" rIns="95327" bIns="47664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41805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  <a:cs typeface="+mn-cs"/>
              </a:rPr>
              <a:pPr defTabSz="1041805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5621" y="122530"/>
            <a:ext cx="1230855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70245" y="1221721"/>
            <a:ext cx="8675391" cy="61261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391" tIns="49696" rIns="99391" bIns="49696" anchor="ctr"/>
          <a:lstStyle/>
          <a:p>
            <a:pPr algn="ctr" defTabSz="104180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75755"/>
            <a:ext cx="10693400" cy="18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2869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7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5pPr>
      <a:lvl6pPr marL="496888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6pPr>
      <a:lvl7pPr marL="993771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7pPr>
      <a:lvl8pPr marL="1490659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8pPr>
      <a:lvl9pPr marL="1987546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72669" indent="-37266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07442" indent="-3105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217" indent="-24844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9103" indent="-24844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5988" indent="-24844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2876" indent="-248447" algn="l" defTabSz="99377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29759" indent="-248447" algn="l" defTabSz="99377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26645" indent="-248447" algn="l" defTabSz="99377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3530" indent="-248447" algn="l" defTabSz="99377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377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6888" algn="l" defTabSz="99377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3771" algn="l" defTabSz="99377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90659" algn="l" defTabSz="99377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87546" algn="l" defTabSz="99377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84432" algn="l" defTabSz="99377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81313" algn="l" defTabSz="99377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78200" algn="l" defTabSz="99377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975086" algn="l" defTabSz="99377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70233" y="122543"/>
            <a:ext cx="9488535" cy="100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7664" rIns="0" bIns="47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503520"/>
            <a:ext cx="9624060" cy="499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327" tIns="47664" rIns="95327" bIns="47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80"/>
            <a:ext cx="2495127" cy="402568"/>
          </a:xfrm>
          <a:prstGeom prst="rect">
            <a:avLst/>
          </a:prstGeom>
        </p:spPr>
        <p:txBody>
          <a:bodyPr vert="horz" lIns="95327" tIns="47664" rIns="95327" bIns="47664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41817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  <a:cs typeface="+mn-cs"/>
              </a:rPr>
              <a:pPr defTabSz="1041817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5621" y="122530"/>
            <a:ext cx="1230855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70242" y="1221721"/>
            <a:ext cx="8675391" cy="61261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391" tIns="49696" rIns="99391" bIns="49696" anchor="ctr"/>
          <a:lstStyle/>
          <a:p>
            <a:pPr algn="ctr" defTabSz="104181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75755"/>
            <a:ext cx="10693400" cy="18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4132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7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5pPr>
      <a:lvl6pPr marL="496893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6pPr>
      <a:lvl7pPr marL="993785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7pPr>
      <a:lvl8pPr marL="1490679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8pPr>
      <a:lvl9pPr marL="1987572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72676" indent="-37267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07453" indent="-3105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233" indent="-248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9126" indent="-248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6019" indent="-248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2911" indent="-248450" algn="l" defTabSz="99378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29802" indent="-248450" algn="l" defTabSz="99378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26693" indent="-248450" algn="l" defTabSz="99378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3585" indent="-248450" algn="l" defTabSz="99378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37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6893" algn="l" defTabSz="9937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3785" algn="l" defTabSz="9937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90679" algn="l" defTabSz="9937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87572" algn="l" defTabSz="9937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84466" algn="l" defTabSz="9937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81353" algn="l" defTabSz="9937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78247" algn="l" defTabSz="9937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975138" algn="l" defTabSz="9937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70225" y="122543"/>
            <a:ext cx="9488535" cy="100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7664" rIns="0" bIns="47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503520"/>
            <a:ext cx="9624060" cy="499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327" tIns="47664" rIns="95327" bIns="47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80"/>
            <a:ext cx="2495127" cy="402568"/>
          </a:xfrm>
          <a:prstGeom prst="rect">
            <a:avLst/>
          </a:prstGeom>
        </p:spPr>
        <p:txBody>
          <a:bodyPr vert="horz" lIns="95327" tIns="47664" rIns="95327" bIns="47664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41837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  <a:cs typeface="+mn-cs"/>
              </a:rPr>
              <a:pPr defTabSz="1041837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5621" y="122530"/>
            <a:ext cx="1230855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70238" y="1221721"/>
            <a:ext cx="8675391" cy="61261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391" tIns="49696" rIns="99391" bIns="49696" anchor="ctr"/>
          <a:lstStyle/>
          <a:p>
            <a:pPr algn="ctr" defTabSz="104183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75755"/>
            <a:ext cx="10693400" cy="18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1502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7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5pPr>
      <a:lvl6pPr marL="496903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6pPr>
      <a:lvl7pPr marL="993801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7pPr>
      <a:lvl8pPr marL="1490703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8pPr>
      <a:lvl9pPr marL="1987608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72684" indent="-37268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07468" indent="-31056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255" indent="-24845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9152" indent="-24845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6057" indent="-24845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2959" indent="-248454" algn="l" defTabSz="99380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29859" indent="-248454" algn="l" defTabSz="99380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26760" indent="-248454" algn="l" defTabSz="99380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3660" indent="-248454" algn="l" defTabSz="99380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38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6903" algn="l" defTabSz="9938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3801" algn="l" defTabSz="9938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90703" algn="l" defTabSz="9938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87608" algn="l" defTabSz="9938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84508" algn="l" defTabSz="9938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81409" algn="l" defTabSz="9938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78310" algn="l" defTabSz="9938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975210" algn="l" defTabSz="9938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70219" y="122542"/>
            <a:ext cx="9488535" cy="100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7664" rIns="0" bIns="47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503520"/>
            <a:ext cx="9624060" cy="499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327" tIns="47664" rIns="95327" bIns="47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80"/>
            <a:ext cx="2495127" cy="402568"/>
          </a:xfrm>
          <a:prstGeom prst="rect">
            <a:avLst/>
          </a:prstGeom>
        </p:spPr>
        <p:txBody>
          <a:bodyPr vert="horz" lIns="95327" tIns="47664" rIns="95327" bIns="47664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41859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  <a:cs typeface="+mn-cs"/>
              </a:rPr>
              <a:pPr defTabSz="1041859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5621" y="122530"/>
            <a:ext cx="1230855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70232" y="1221721"/>
            <a:ext cx="8675391" cy="61261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391" tIns="49696" rIns="99391" bIns="49696" anchor="ctr"/>
          <a:lstStyle/>
          <a:p>
            <a:pPr algn="ctr" defTabSz="104185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75754"/>
            <a:ext cx="10693400" cy="18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13312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7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5pPr>
      <a:lvl6pPr marL="496912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6pPr>
      <a:lvl7pPr marL="993825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7pPr>
      <a:lvl8pPr marL="1490735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8pPr>
      <a:lvl9pPr marL="1987652" algn="l" rtl="0" fontAlgn="base">
        <a:spcBef>
          <a:spcPct val="0"/>
        </a:spcBef>
        <a:spcAft>
          <a:spcPct val="0"/>
        </a:spcAft>
        <a:defRPr sz="37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72686" indent="-37268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07485" indent="-31057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282" indent="-24845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9195" indent="-24845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6107" indent="-24845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3018" indent="-248457" algn="l" defTabSz="9938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29930" indent="-248457" algn="l" defTabSz="9938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26841" indent="-248457" algn="l" defTabSz="9938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3754" indent="-248457" algn="l" defTabSz="9938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38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6912" algn="l" defTabSz="9938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3825" algn="l" defTabSz="9938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90735" algn="l" defTabSz="9938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87652" algn="l" defTabSz="9938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84564" algn="l" defTabSz="9938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81474" algn="l" defTabSz="9938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78387" algn="l" defTabSz="9938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975296" algn="l" defTabSz="9938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70213" y="122536"/>
            <a:ext cx="9488535" cy="100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7669" rIns="0" bIns="476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503520"/>
            <a:ext cx="9624060" cy="499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327" tIns="47669" rIns="95327" bIns="476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80"/>
            <a:ext cx="2495127" cy="402568"/>
          </a:xfrm>
          <a:prstGeom prst="rect">
            <a:avLst/>
          </a:prstGeom>
        </p:spPr>
        <p:txBody>
          <a:bodyPr vert="horz" lIns="95327" tIns="47669" rIns="95327" bIns="47669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41887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  <a:cs typeface="+mn-cs"/>
              </a:rPr>
              <a:pPr defTabSz="1041887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5602" y="122530"/>
            <a:ext cx="1230855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70226" y="1221719"/>
            <a:ext cx="8675391" cy="61261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394" tIns="49696" rIns="99394" bIns="49696" anchor="ctr"/>
          <a:lstStyle/>
          <a:p>
            <a:pPr algn="ctr" defTabSz="104188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75748"/>
            <a:ext cx="10693400" cy="18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9554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5pPr>
      <a:lvl6pPr marL="496927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6pPr>
      <a:lvl7pPr marL="993849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7pPr>
      <a:lvl8pPr marL="1490776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8pPr>
      <a:lvl9pPr marL="1987702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72700" indent="-3727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07503" indent="-31058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17" indent="-24846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9241" indent="-24846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6166" indent="-24846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3090" indent="-248464" algn="l" defTabSz="99384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0015" indent="-248464" algn="l" defTabSz="99384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26942" indent="-248464" algn="l" defTabSz="99384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3867" indent="-248464" algn="l" defTabSz="99384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384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6927" algn="l" defTabSz="99384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3849" algn="l" defTabSz="99384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90776" algn="l" defTabSz="99384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87702" algn="l" defTabSz="99384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84629" algn="l" defTabSz="99384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81549" algn="l" defTabSz="99384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78481" algn="l" defTabSz="99384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975404" algn="l" defTabSz="99384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70206" y="122536"/>
            <a:ext cx="9488535" cy="100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7716" rIns="0" bIns="47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503506"/>
            <a:ext cx="9624060" cy="499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35" tIns="47716" rIns="95435" bIns="47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80"/>
            <a:ext cx="2495127" cy="402568"/>
          </a:xfrm>
          <a:prstGeom prst="rect">
            <a:avLst/>
          </a:prstGeom>
        </p:spPr>
        <p:txBody>
          <a:bodyPr vert="horz" lIns="95435" tIns="47716" rIns="95435" bIns="47716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43023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  <a:cs typeface="+mn-cs"/>
              </a:rPr>
              <a:pPr defTabSz="1043023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5603" y="122524"/>
            <a:ext cx="1230856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70212" y="1221715"/>
            <a:ext cx="8675391" cy="61261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496" tIns="49750" rIns="99496" bIns="49750" anchor="ctr"/>
          <a:lstStyle/>
          <a:p>
            <a:pPr algn="ctr" defTabSz="104302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75748"/>
            <a:ext cx="10693400" cy="18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620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5pPr>
      <a:lvl6pPr marL="497468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6pPr>
      <a:lvl7pPr marL="994934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7pPr>
      <a:lvl8pPr marL="1492402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8pPr>
      <a:lvl9pPr marL="198987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73100" indent="-3731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08386" indent="-31091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3668" indent="-24873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137" indent="-24873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8603" indent="-24873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6072" indent="-248735" algn="l" defTabSz="9949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537" indent="-248735" algn="l" defTabSz="9949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1005" indent="-248735" algn="l" defTabSz="9949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8472" indent="-248735" algn="l" defTabSz="9949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49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468" algn="l" defTabSz="9949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4934" algn="l" defTabSz="9949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2402" algn="l" defTabSz="9949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9870" algn="l" defTabSz="9949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7336" algn="l" defTabSz="9949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4802" algn="l" defTabSz="9949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2273" algn="l" defTabSz="9949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79737" algn="l" defTabSz="9949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70197" y="122529"/>
            <a:ext cx="9488535" cy="100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7717" rIns="0" bIns="477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503506"/>
            <a:ext cx="9624060" cy="499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35" tIns="47717" rIns="95435" bIns="47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9"/>
            <a:ext cx="2495127" cy="402568"/>
          </a:xfrm>
          <a:prstGeom prst="rect">
            <a:avLst/>
          </a:prstGeom>
        </p:spPr>
        <p:txBody>
          <a:bodyPr vert="horz" lIns="95435" tIns="47717" rIns="95435" bIns="4771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43059"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 defTabSz="1043059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5595" y="122524"/>
            <a:ext cx="1230856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70204" y="1221712"/>
            <a:ext cx="8675391" cy="61261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499" tIns="49750" rIns="99499" bIns="49750" anchor="ctr"/>
          <a:lstStyle/>
          <a:p>
            <a:pPr algn="ctr" defTabSz="104305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75741"/>
            <a:ext cx="10693400" cy="18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962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5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  <a:cs typeface="Arial" charset="0"/>
        </a:defRPr>
      </a:lvl5pPr>
      <a:lvl6pPr marL="497486" algn="l" rtl="0" fontAlgn="base"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  <a:cs typeface="Arial" charset="0"/>
        </a:defRPr>
      </a:lvl6pPr>
      <a:lvl7pPr marL="994969" algn="l" rtl="0" fontAlgn="base"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  <a:cs typeface="Arial" charset="0"/>
        </a:defRPr>
      </a:lvl7pPr>
      <a:lvl8pPr marL="1492454" algn="l" rtl="0" fontAlgn="base"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  <a:cs typeface="Arial" charset="0"/>
        </a:defRPr>
      </a:lvl8pPr>
      <a:lvl9pPr marL="1989940" algn="l" rtl="0" fontAlgn="base"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73113" indent="-3731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413" indent="-31093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3712" indent="-24874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198" indent="-24874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8682" indent="-24874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6168" indent="-248743" algn="l" defTabSz="99496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651" indent="-248743" algn="l" defTabSz="99496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1137" indent="-248743" algn="l" defTabSz="99496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8622" indent="-248743" algn="l" defTabSz="99496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49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486" algn="l" defTabSz="9949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4969" algn="l" defTabSz="9949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2454" algn="l" defTabSz="9949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9940" algn="l" defTabSz="9949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7423" algn="l" defTabSz="9949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4908" algn="l" defTabSz="9949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2396" algn="l" defTabSz="9949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79878" algn="l" defTabSz="9949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956" y="4429125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8" y="3775075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7413" y="972319"/>
            <a:ext cx="96490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Применение </a:t>
            </a:r>
            <a:r>
              <a:rPr lang="ru-RU" b="1" dirty="0">
                <a:solidFill>
                  <a:srgbClr val="C00000"/>
                </a:solidFill>
              </a:rPr>
              <a:t>патентной системы налогообложения </a:t>
            </a:r>
            <a:r>
              <a:rPr lang="ru-RU" b="1" dirty="0" smtClean="0">
                <a:solidFill>
                  <a:srgbClr val="C00000"/>
                </a:solidFill>
              </a:rPr>
              <a:t>в </a:t>
            </a:r>
            <a:r>
              <a:rPr lang="ru-RU" b="1" dirty="0">
                <a:solidFill>
                  <a:srgbClr val="C00000"/>
                </a:solidFill>
              </a:rPr>
              <a:t>отношении предпринимательской деятельности налогоплательщиков, осуществляющих торговлю лекарственными препаратами для ветеринарного применения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14959" y="3132559"/>
            <a:ext cx="90730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5AA9"/>
                </a:solidFill>
              </a:rPr>
              <a:t>В соответствии c подпунктом 38 пункта 2 статьи 346.43 Налогового кодекса Российской Федерации (далее – Кодекс) ПСН применяется в отношении медицинской деятельности или фармацевтической деятельности, осуществляемой лицом, имеющим лицензию на указанные виды деятельности, за исключением реализации лекарственных препаратов, подлежащих обязательной маркировке средствами идентификации, в том числе контрольными (идентификационными) знаками в соответствии с Федеральным законом от 12.04.2010 № 61-ФЗ «Об обращении лекарственных средств» (далее – Федеральный закон № 61-ФЗ).</a:t>
            </a:r>
          </a:p>
        </p:txBody>
      </p:sp>
    </p:spTree>
    <p:extLst>
      <p:ext uri="{BB962C8B-B14F-4D97-AF65-F5344CB8AC3E}">
        <p14:creationId xmlns:p14="http://schemas.microsoft.com/office/powerpoint/2010/main" val="233108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26220" y="1260351"/>
            <a:ext cx="8561139" cy="4824535"/>
          </a:xfrm>
        </p:spPr>
        <p:txBody>
          <a:bodyPr/>
          <a:lstStyle/>
          <a:p>
            <a:pPr algn="ctr"/>
            <a:r>
              <a:rPr lang="ru-RU" sz="2100" b="0" dirty="0">
                <a:latin typeface="Arial" pitchFamily="34" charset="0"/>
                <a:cs typeface="Arial" pitchFamily="34" charset="0"/>
              </a:rPr>
              <a:t>Согласно пункту 33 статьи 4 Федерального закона № 61-ФЗ фармацевтическая деятельность - деятельность, включающая в себя оптовую торговлю лекарственными средствами, их хранение, перевозку и (или) розничную торговлю лекарственными препаратами, в том числе дистанционным способом, их отпуск, хранение, перевозку, изготовление лекарственных препаратов.</a:t>
            </a:r>
          </a:p>
          <a:p>
            <a:pPr algn="ctr"/>
            <a:r>
              <a:rPr lang="ru-RU" sz="2100" b="0" dirty="0">
                <a:latin typeface="Arial" pitchFamily="34" charset="0"/>
                <a:cs typeface="Arial" pitchFamily="34" charset="0"/>
              </a:rPr>
              <a:t>Подпунктом 1 пункта 3 статьи 346.43 Кодекса установлено, что для целей главы 26.5 Кодекса к розничной торговле не относится реализация лекарственных препаратов, подлежащих обязательной маркировке средствами идентификации, в том числе контрольными (идентификационными) знаками в соответствии с Федеральным законом № 61-ФЗ.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6295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34" y="1044328"/>
            <a:ext cx="8561139" cy="5616623"/>
          </a:xfrm>
        </p:spPr>
        <p:txBody>
          <a:bodyPr/>
          <a:lstStyle/>
          <a:p>
            <a:pPr algn="ctr"/>
            <a:r>
              <a:rPr lang="ru-RU" sz="1800" b="0" dirty="0">
                <a:latin typeface="Arial" pitchFamily="34" charset="0"/>
                <a:cs typeface="Arial" pitchFamily="34" charset="0"/>
              </a:rPr>
              <a:t>Обязательной маркировке средствами идентификации, в том числе контрольными (идентификационными) знаками, подлежат лекарственные препараты, за исключением лекарственных препаратов, изготовленных аптечными организациями, ветеринарными аптечными организациями, индивидуальными</a:t>
            </a:r>
          </a:p>
          <a:p>
            <a:pPr algn="ctr"/>
            <a:r>
              <a:rPr lang="ru-RU" sz="1800" b="0" dirty="0" smtClean="0">
                <a:latin typeface="Arial" pitchFamily="34" charset="0"/>
                <a:cs typeface="Arial" pitchFamily="34" charset="0"/>
              </a:rPr>
              <a:t>предпринимателями</a:t>
            </a:r>
            <a:r>
              <a:rPr lang="ru-RU" sz="1800" b="0" dirty="0">
                <a:latin typeface="Arial" pitchFamily="34" charset="0"/>
                <a:cs typeface="Arial" pitchFamily="34" charset="0"/>
              </a:rPr>
              <a:t>, имеющими лицензию на фармацевтическую деятельность (статья 46 Федерального закона № 61-ФЗ).</a:t>
            </a:r>
          </a:p>
          <a:p>
            <a:pPr algn="ctr"/>
            <a:r>
              <a:rPr lang="ru-RU" sz="1800" b="0" dirty="0">
                <a:latin typeface="Arial" pitchFamily="34" charset="0"/>
                <a:cs typeface="Arial" pitchFamily="34" charset="0"/>
              </a:rPr>
              <a:t>Перечнем отдельных товаров, подлежащих обязательной маркировке средствами идентификации, утвержденным распоряжением Правительства Российской Федерации от 28.04.2018 № 792-р (в редакции распоряжения Правительства Российской Федерации от 04.07.2024 № 1756-р) предусмотрено введение обязательной маркировки на лекарственные препараты для ветеринарного применения по кодам, указанным в данном Перечне, с 1 сентября 2024 года.</a:t>
            </a:r>
          </a:p>
          <a:p>
            <a:pPr algn="ctr"/>
            <a:r>
              <a:rPr lang="ru-RU" sz="1800" b="0" dirty="0">
                <a:latin typeface="Arial" pitchFamily="34" charset="0"/>
                <a:cs typeface="Arial" pitchFamily="34" charset="0"/>
              </a:rPr>
              <a:t>В этой связи индивидуальные предприниматели, осуществляющие реализацию лекарственных препаратов для ветеринарного применения при осуществлении фармацевтической деятельности, подлежащих обязательной маркировке средствами идентификации, не вправе применять ПСН после 01.09.2024.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ED4219-446A-426A-A009-3E54DEF22817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3373545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6.xml><?xml version="1.0" encoding="utf-8"?>
<a:theme xmlns:a="http://schemas.openxmlformats.org/drawingml/2006/main" name="4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7.xml><?xml version="1.0" encoding="utf-8"?>
<a:theme xmlns:a="http://schemas.openxmlformats.org/drawingml/2006/main" name="5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8.xml><?xml version="1.0" encoding="utf-8"?>
<a:theme xmlns:a="http://schemas.openxmlformats.org/drawingml/2006/main" name="6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9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23034</TotalTime>
  <Words>332</Words>
  <Application>Microsoft Office PowerPoint</Application>
  <PresentationFormat>Произвольный</PresentationFormat>
  <Paragraphs>11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3</vt:i4>
      </vt:variant>
    </vt:vector>
  </HeadingPairs>
  <TitlesOfParts>
    <vt:vector size="12" baseType="lpstr">
      <vt:lpstr>Present_FNS2012_A4</vt:lpstr>
      <vt:lpstr>Специальное оформление</vt:lpstr>
      <vt:lpstr>1_Специальное оформление</vt:lpstr>
      <vt:lpstr>2_Специальное оформление</vt:lpstr>
      <vt:lpstr>3_Специальное оформление</vt:lpstr>
      <vt:lpstr>4_Специальное оформление</vt:lpstr>
      <vt:lpstr>5_Специальное оформление</vt:lpstr>
      <vt:lpstr>6_Специальное оформление</vt:lpstr>
      <vt:lpstr>7_Специальное оформление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Евгеньевич Щеглов</dc:creator>
  <cp:lastModifiedBy>Дронова Ирина Николаевна</cp:lastModifiedBy>
  <cp:revision>406</cp:revision>
  <cp:lastPrinted>2020-03-04T07:45:49Z</cp:lastPrinted>
  <dcterms:created xsi:type="dcterms:W3CDTF">2013-02-14T04:24:52Z</dcterms:created>
  <dcterms:modified xsi:type="dcterms:W3CDTF">2024-12-05T12:41:26Z</dcterms:modified>
</cp:coreProperties>
</file>