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FF02-3D8B-42E8-A4AF-5DCCCA79C9E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A7F40-19BF-4D82-B889-8B9DD5316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FF02-3D8B-42E8-A4AF-5DCCCA79C9E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A7F40-19BF-4D82-B889-8B9DD5316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FF02-3D8B-42E8-A4AF-5DCCCA79C9E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A7F40-19BF-4D82-B889-8B9DD5316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FF02-3D8B-42E8-A4AF-5DCCCA79C9E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A7F40-19BF-4D82-B889-8B9DD5316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FF02-3D8B-42E8-A4AF-5DCCCA79C9E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A7F40-19BF-4D82-B889-8B9DD5316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FF02-3D8B-42E8-A4AF-5DCCCA79C9E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A7F40-19BF-4D82-B889-8B9DD5316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FF02-3D8B-42E8-A4AF-5DCCCA79C9E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A7F40-19BF-4D82-B889-8B9DD5316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FF02-3D8B-42E8-A4AF-5DCCCA79C9E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A7F40-19BF-4D82-B889-8B9DD5316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FF02-3D8B-42E8-A4AF-5DCCCA79C9E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A7F40-19BF-4D82-B889-8B9DD5316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FF02-3D8B-42E8-A4AF-5DCCCA79C9E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A7F40-19BF-4D82-B889-8B9DD5316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FF02-3D8B-42E8-A4AF-5DCCCA79C9E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A7F40-19BF-4D82-B889-8B9DD53161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2EFF02-3D8B-42E8-A4AF-5DCCCA79C9E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AA7F40-19BF-4D82-B889-8B9DD5316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60648"/>
            <a:ext cx="8101528" cy="54909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Инициативный проект</a:t>
            </a: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«ГАВ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квартальчик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Руководитель инициативной группы Глущенко Л.Г.</a:t>
            </a: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Пионерский 2023г.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Пионерский ГП_ПП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48680"/>
            <a:ext cx="1095723" cy="1365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13240" t="40166" r="60436" b="12732"/>
          <a:stretch/>
        </p:blipFill>
        <p:spPr bwMode="auto">
          <a:xfrm>
            <a:off x="467544" y="548680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276872"/>
            <a:ext cx="3744416" cy="1008112"/>
          </a:xfrm>
        </p:spPr>
        <p:txBody>
          <a:bodyPr anchor="ctr">
            <a:normAutofit fontScale="25000" lnSpcReduction="2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Месторасположение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планируемого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 реализации инициативного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>
              <a:buNone/>
            </a:pP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п. Пионерский,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ул. Железнодорожная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(в границах улиц Калинина –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Лесозаготовителей )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Пионерский ГП_ПП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48680"/>
            <a:ext cx="1095723" cy="1365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13240" t="40166" r="60436" b="12732"/>
          <a:stretch/>
        </p:blipFill>
        <p:spPr bwMode="auto">
          <a:xfrm>
            <a:off x="467544" y="548680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1539" y="2167930"/>
            <a:ext cx="4536504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11760" y="533400"/>
            <a:ext cx="396044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Фото территории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627784" y="1052736"/>
            <a:ext cx="3672408" cy="7920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31" name="Picture 7" descr="C:\Users\Glava\Desktop\И.Б.2022\2022г\Собаки\ПРОЕКТ Заявки-ГАВ-квартальчик\фото территории\IMG_20211020_144209_resized_20211020_034754732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/>
          <a:srcRect r="7097" b="5004"/>
          <a:stretch/>
        </p:blipFill>
        <p:spPr bwMode="auto">
          <a:xfrm>
            <a:off x="611560" y="2852936"/>
            <a:ext cx="3651682" cy="2800475"/>
          </a:xfrm>
          <a:prstGeom prst="rect">
            <a:avLst/>
          </a:prstGeom>
          <a:noFill/>
        </p:spPr>
      </p:pic>
      <p:pic>
        <p:nvPicPr>
          <p:cNvPr id="4" name="Picture 2" descr="Пионерский ГП_ПП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48680"/>
            <a:ext cx="1095723" cy="1365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4" cstate="print"/>
          <a:srcRect l="13240" t="40166" r="60436" b="12732"/>
          <a:stretch/>
        </p:blipFill>
        <p:spPr bwMode="auto">
          <a:xfrm>
            <a:off x="467544" y="548680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6" name="Picture 12" descr="C:\Users\Glava\Desktop\И.Б.2022\2022г\Собаки\ПРОЕКТ Заявки-ГАВ-квартальчик\фото территории\IMG_20211020_144106_resized_20211020_034755829.jpg"/>
          <p:cNvPicPr>
            <a:picLocks noChangeAspect="1" noChangeArrowheads="1"/>
          </p:cNvPicPr>
          <p:nvPr/>
        </p:nvPicPr>
        <p:blipFill rotWithShape="1">
          <a:blip r:embed="rId5" cstate="print"/>
          <a:srcRect b="20110"/>
          <a:stretch/>
        </p:blipFill>
        <p:spPr bwMode="auto">
          <a:xfrm>
            <a:off x="4353395" y="2276872"/>
            <a:ext cx="4192067" cy="2511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411760" y="980728"/>
            <a:ext cx="432048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Визуализация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Пионерский ГП_ПП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48680"/>
            <a:ext cx="1095723" cy="1365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13240" t="40166" r="60436" b="12732"/>
          <a:stretch/>
        </p:blipFill>
        <p:spPr bwMode="auto">
          <a:xfrm>
            <a:off x="467544" y="548680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03" y="2348880"/>
            <a:ext cx="3960440" cy="264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Glava\Desktop\И.Б.2022\2022г\Собаки\ПРОЕКТ Заявки-ГАВ-квартальчик\фото визуализации\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2293" y="2996952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одержимое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4294967295"/>
          </p:nvPr>
        </p:nvSpPr>
        <p:spPr>
          <a:xfrm>
            <a:off x="611560" y="980728"/>
            <a:ext cx="8064896" cy="5184576"/>
          </a:xfrm>
        </p:spPr>
        <p:txBody>
          <a:bodyPr anchor="ctr">
            <a:normAutofit fontScale="25000" lnSpcReduction="2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8000" dirty="0" smtClean="0"/>
              <a:t>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создание максимально комфортных условий для развития активной деятельности и  отдыха детей и взрослых во время прогулки с собакой.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установить  площадку для выгула и дрессировки собак; улучшение санитарно-эпидемиологической обстановки в городском поселении; привлечь к реализации проекта жителей поселения, в т.ч. индивидуальных предпринимателей и общественные организации; привлечь население к мероприятиям по санитарной очистке и благоустройству  территории городского поселения; сформировать у населения поселка бережное и ответственное отношение к объектам благоустройства городского поселения.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Пионерский ГП_ПП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48680"/>
            <a:ext cx="1095723" cy="1365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13240" t="40166" r="60436" b="12732"/>
          <a:stretch/>
        </p:blipFill>
        <p:spPr bwMode="auto">
          <a:xfrm>
            <a:off x="467544" y="548680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одержимое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4294967295"/>
          </p:nvPr>
        </p:nvSpPr>
        <p:spPr>
          <a:xfrm>
            <a:off x="646113" y="981075"/>
            <a:ext cx="8497887" cy="5472113"/>
          </a:xfrm>
        </p:spPr>
        <p:txBody>
          <a:bodyPr anchor="ctr">
            <a:normAutofit fontScale="25000" lnSpcReduction="2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Описание проекта:</a:t>
            </a:r>
          </a:p>
          <a:p>
            <a:pPr algn="ctr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Площадка для выгула и дрессировки собак  -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это площадка, расположенная на специально отведенном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для этих целей месте, огороженном забором из сетки 3Д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 калиткой, оборудованная для выгула и дрессировки собак.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 таких площадках разрешается выгул собак без поводков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 намордников в том случае, если при выгуле собаки не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может возникнуть опасности для жизни и здоровья людей.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Площадка расположена на безопасном расстоянии от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жилой зоны, что не мешает жителям близлежащих домов. </a:t>
            </a: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Пионерский ГП_ПП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48680"/>
            <a:ext cx="1095723" cy="1365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13240" t="40166" r="60436" b="12732"/>
          <a:stretch/>
        </p:blipFill>
        <p:spPr bwMode="auto">
          <a:xfrm>
            <a:off x="467544" y="548680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одержимое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4294967295"/>
          </p:nvPr>
        </p:nvSpPr>
        <p:spPr>
          <a:xfrm>
            <a:off x="395536" y="548680"/>
            <a:ext cx="8497887" cy="5976516"/>
          </a:xfrm>
        </p:spPr>
        <p:txBody>
          <a:bodyPr anchor="ctr">
            <a:normAutofit fontScale="25000" lnSpcReduction="2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Мероприятия проекта:</a:t>
            </a: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Проект площадка для выгула и дрессировки собак «ГАВ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квартальчик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 по улице Железнодорожная в границах улиц Калинина – Лесозаготовителей - представляет собой территорию прямоугольной формы общей площадью 600 кв.м., с расположенными на ней тренажерами для дрессировки собак (полосы препятствий, трап,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стойка с висячим колесом, качалка-балансир и т.п.), скамьи со спинкой, санитарными элементами (урна),  ограждением металлическим, информационным стендом;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Организация уличного освещения территории;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озеленение территории;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размещение элементов благоустройства и малых архитектурных форм,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в том числе утилитарного характера;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Срок реализации : </a:t>
            </a:r>
            <a:r>
              <a:rPr lang="ru-RU" sz="800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8000" smtClean="0">
                <a:latin typeface="Times New Roman" pitchFamily="18" charset="0"/>
                <a:cs typeface="Times New Roman" pitchFamily="18" charset="0"/>
              </a:rPr>
              <a:t>30.09.2023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64 чел.</a:t>
            </a:r>
          </a:p>
          <a:p>
            <a:pPr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Пионерский ГП_ПП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48680"/>
            <a:ext cx="1095723" cy="1365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13240" t="40166" r="60436" b="12732"/>
          <a:stretch/>
        </p:blipFill>
        <p:spPr bwMode="auto">
          <a:xfrm>
            <a:off x="467544" y="548680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одержимое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4294967295"/>
          </p:nvPr>
        </p:nvSpPr>
        <p:spPr>
          <a:xfrm>
            <a:off x="646113" y="476673"/>
            <a:ext cx="8497887" cy="5976516"/>
          </a:xfrm>
        </p:spPr>
        <p:txBody>
          <a:bodyPr anchor="ctr">
            <a:normAutofit fontScale="25000" lnSpcReduction="2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Финансирование проекта:</a:t>
            </a:r>
          </a:p>
          <a:p>
            <a:pPr>
              <a:buNone/>
            </a:pPr>
            <a:endParaRPr lang="ru-RU" sz="8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Стоимость проекта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: 461 168,40 руб.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Объем привлеченных средств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: 138 350,52 руб.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Объем средств бюджета МО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: 0,00 руб.</a:t>
            </a:r>
          </a:p>
          <a:p>
            <a:pPr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Пионерский ГП_ПП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48680"/>
            <a:ext cx="1095723" cy="1365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13240" t="40166" r="60436" b="12732"/>
          <a:stretch/>
        </p:blipFill>
        <p:spPr bwMode="auto">
          <a:xfrm>
            <a:off x="467544" y="548680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526</TotalTime>
  <Words>341</Words>
  <Application>Microsoft Office PowerPoint</Application>
  <PresentationFormat>Экран (4:3)</PresentationFormat>
  <Paragraphs>417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Презентация PowerPoint</vt:lpstr>
      <vt:lpstr>Презентация PowerPoint</vt:lpstr>
      <vt:lpstr>Фото территории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Glava</dc:creator>
  <cp:lastModifiedBy>GLAVBUH</cp:lastModifiedBy>
  <cp:revision>66</cp:revision>
  <dcterms:created xsi:type="dcterms:W3CDTF">2022-01-20T12:35:06Z</dcterms:created>
  <dcterms:modified xsi:type="dcterms:W3CDTF">2023-02-17T07:56:14Z</dcterms:modified>
</cp:coreProperties>
</file>